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ACDFA-F0CA-C6A4-A8A8-CF5912E93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8B710E-9450-B5FA-2ADC-8202CEB98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19B738-7DD7-F97E-5111-1349CE81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EDB668-DED6-33CB-2602-85FD3F7A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C1F8E0-9547-1EB5-93D3-E341808A8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226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9035C-3230-D456-384F-813B026C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6276CD-221D-116A-277C-61F71677B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DF381C-6794-E63E-2712-CB52760FB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A39CC7-205C-8AD7-2A86-E1F9D2AB0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656848-344E-5A4B-47CD-8BC9E818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8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3B9DF20-81CD-0491-93BC-F002EFB781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CE6ECE4-74C8-C618-0EA3-97E7E2A6D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C69ED9-541D-84D3-EDD5-46E484248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9AA596-B946-84E9-58DC-CF194184B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F29ED1-28DB-F878-7E9F-3F65F883D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59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015A0-AC91-9218-B975-045CBC22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DA081E-69FD-3094-C21E-C0FCBA878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D4EC6B-A206-C563-DD68-E2604F74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D13BDB-2680-4F35-5367-76623E27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FB5DF8-E3A2-E354-A2F2-1D53CC54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22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D7F93E-EB74-5408-DA66-E03C2E309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7384F6-F7B8-664D-DECF-DA25A8EC0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220198-2988-D919-6E84-5822A3E22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241A47-E16A-E748-BB19-E23662A5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B2F722-5B0E-F29B-E696-8E196594B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62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B1FAD-6D05-A3D9-048A-79826D781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5A4732-D6B3-857A-0F85-9A3FF7184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4D3F2C-72B3-4B1C-FE4B-932E2EFCA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5D711E-06FB-A17D-3F70-0D92A1DA1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C60AB1-EBBD-AB25-431E-FF70111F9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AF21A4B-6E18-8D73-6FE4-7749B58B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196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76ABAD-DF74-541A-6E3E-4B7C51F65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D789BB-05E3-146F-61FE-F8ACCAF30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A9EB99-1571-4EF8-A439-BD60D184E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8C682EC-8408-8B46-C9E1-F7D3F5B39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517DC7C-D1AE-BAF6-20C9-702ADD4B0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0C38572-D42B-DF0C-0A7D-7EDE9A3D6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3FAA30E-1F5C-7C4B-0B63-C1A81616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8BFC9C3-E287-22DE-F97C-7282C099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21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8F680-7F26-2B0B-9DA8-808BF83E0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D1A6A19-D091-B047-1921-F1882B5E6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D9EB842-42F8-ADEA-AC9B-60640EBF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F216D8C-4F2F-D10B-FDDC-3C56183C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67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193143F-404C-C94C-13E8-EB7160FF9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84190ED-0837-C846-6635-5CBEEE223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7AD65E2-6089-9CB7-2E5E-73CD43CD2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57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01915-A578-B773-5B4B-904B4EFBB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C18E65-3B5B-138D-E069-EA96F2F2F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66A934-506B-539E-98EB-A666EDAD7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4942F9-3158-45E6-1B24-5EE8761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C0E2EB-3BCD-3D35-E851-B3C663A7A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645BE94-9045-EEDB-C475-BB87B459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005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6C076-9488-07D0-D5BE-BB053922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814351C-77BB-0B49-61FF-777A5CC5F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1380F5-FA83-6503-E2B1-5BD34FA4B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80DFC1D-2464-DC1A-4916-820CF3057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9AC5AAE-152C-C60B-F084-47CE406B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5C5673-AC25-4BFF-BF3D-D0FFA5FBD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13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855C67-97C8-B0B2-6908-1DB73997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EC7A83-60E6-B6D5-5E09-FA9FAC4FB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67282F-0928-C962-F5F1-2D20E7EAD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85721-A9ED-7C41-8D80-9E47FD100C30}" type="datetimeFigureOut">
              <a:rPr lang="nl-NL" smtClean="0"/>
              <a:t>23-11-2024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A5AFDF-6446-0BEB-F077-DF1BC17C8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F6FE3F-361C-BCC3-C378-8057CCA71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4988-99A2-724C-9ABB-D547624B4E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298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00153F7-B5C2-9638-DFA3-49CB34D49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5053" y="0"/>
            <a:ext cx="57621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6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D898A45-2803-A677-848C-B12C9DD462C3}"/>
              </a:ext>
            </a:extLst>
          </p:cNvPr>
          <p:cNvSpPr txBox="1"/>
          <p:nvPr/>
        </p:nvSpPr>
        <p:spPr>
          <a:xfrm>
            <a:off x="3047082" y="1081785"/>
            <a:ext cx="609783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nl-NL" dirty="0"/>
            </a:b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Dubbele knoop – </a:t>
            </a:r>
            <a:r>
              <a:rPr lang="nl-NL" b="1" i="0" u="sng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windingen – dubbele knoop – </a:t>
            </a:r>
            <a:r>
              <a:rPr lang="nl-NL" b="1" i="0" u="sng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windingen – dubbele knoop – </a:t>
            </a:r>
            <a:r>
              <a:rPr lang="nl-NL" b="1" i="0" u="sng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windingen- dubbele knoop - </a:t>
            </a:r>
            <a:r>
              <a:rPr lang="nl-NL" b="1" i="0" u="sng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windingen – dubbele knoop</a:t>
            </a: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+ 8 = 15. (van de eerste 2 windingen) Dit is de getalswaarde van de 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Jod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Heh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samen opgeteld. (De eerste 2 letters van JHWH)</a:t>
            </a: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 (van de 3</a:t>
            </a:r>
            <a:r>
              <a:rPr lang="nl-NL" b="1" i="0" u="none" strike="noStrike" baseline="3000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winding) is de getalswaarde van de 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Wav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Heh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6 + 5 = 11 samen opgeteld. (De laatste 2 letters van JHWH)</a:t>
            </a: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 (van de 4</a:t>
            </a:r>
            <a:r>
              <a:rPr lang="nl-NL" b="1" i="0" u="none" strike="noStrike" baseline="30000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winding) is de getalswaarde van het woord 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Echad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(1=Alef+8=Chet+4 =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Dalet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1+8+4= 13 = 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Echad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(‘De HERE uw 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G’d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Eén </a:t>
            </a:r>
            <a:r>
              <a:rPr lang="nl-NL" b="1" i="0" u="none" strike="noStrike" dirty="0" err="1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G’d</a:t>
            </a:r>
            <a:r>
              <a:rPr lang="nl-NL" b="1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’)</a:t>
            </a: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nl-N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l-N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386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139</Words>
  <Application>Microsoft Macintosh PowerPoint</Application>
  <PresentationFormat>Breedbeeld</PresentationFormat>
  <Paragraphs>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Henk Quartel</dc:creator>
  <cp:lastModifiedBy>Henk Quartel</cp:lastModifiedBy>
  <cp:revision>3</cp:revision>
  <dcterms:created xsi:type="dcterms:W3CDTF">2024-11-23T14:56:54Z</dcterms:created>
  <dcterms:modified xsi:type="dcterms:W3CDTF">2024-11-23T15:09:10Z</dcterms:modified>
</cp:coreProperties>
</file>