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4" r:id="rId2"/>
    <p:sldId id="346" r:id="rId3"/>
    <p:sldId id="327" r:id="rId4"/>
    <p:sldId id="340" r:id="rId5"/>
    <p:sldId id="345" r:id="rId6"/>
    <p:sldId id="332" r:id="rId7"/>
  </p:sldIdLst>
  <p:sldSz cx="9144000" cy="6858000" type="screen4x3"/>
  <p:notesSz cx="6888163" cy="100187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111" d="100"/>
          <a:sy n="111" d="100"/>
        </p:scale>
        <p:origin x="1650" y="9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4871" cy="500936"/>
          </a:xfrm>
          <a:prstGeom prst="rect">
            <a:avLst/>
          </a:prstGeom>
        </p:spPr>
        <p:txBody>
          <a:bodyPr vert="horz" lIns="96594" tIns="48297" rIns="96594" bIns="48297" rtlCol="0"/>
          <a:lstStyle>
            <a:lvl1pPr algn="l">
              <a:defRPr sz="1300"/>
            </a:lvl1pPr>
          </a:lstStyle>
          <a:p>
            <a:endParaRPr lang="nl-NL"/>
          </a:p>
        </p:txBody>
      </p:sp>
      <p:sp>
        <p:nvSpPr>
          <p:cNvPr id="3" name="Tijdelijke aanduiding voor datum 2"/>
          <p:cNvSpPr>
            <a:spLocks noGrp="1"/>
          </p:cNvSpPr>
          <p:nvPr>
            <p:ph type="dt" sz="quarter" idx="1"/>
          </p:nvPr>
        </p:nvSpPr>
        <p:spPr>
          <a:xfrm>
            <a:off x="3901699" y="0"/>
            <a:ext cx="2984871" cy="500936"/>
          </a:xfrm>
          <a:prstGeom prst="rect">
            <a:avLst/>
          </a:prstGeom>
        </p:spPr>
        <p:txBody>
          <a:bodyPr vert="horz" lIns="96594" tIns="48297" rIns="96594" bIns="48297" rtlCol="0"/>
          <a:lstStyle>
            <a:lvl1pPr algn="r">
              <a:defRPr sz="1300"/>
            </a:lvl1pPr>
          </a:lstStyle>
          <a:p>
            <a:fld id="{9E8875DB-A9C4-4E35-B7A8-5DC76EC05BF1}" type="datetimeFigureOut">
              <a:rPr lang="nl-NL" smtClean="0"/>
              <a:pPr/>
              <a:t>25-7-2024</a:t>
            </a:fld>
            <a:endParaRPr lang="nl-NL"/>
          </a:p>
        </p:txBody>
      </p:sp>
      <p:sp>
        <p:nvSpPr>
          <p:cNvPr id="4" name="Tijdelijke aanduiding voor voettekst 3"/>
          <p:cNvSpPr>
            <a:spLocks noGrp="1"/>
          </p:cNvSpPr>
          <p:nvPr>
            <p:ph type="ftr" sz="quarter" idx="2"/>
          </p:nvPr>
        </p:nvSpPr>
        <p:spPr>
          <a:xfrm>
            <a:off x="0" y="9516039"/>
            <a:ext cx="2984871" cy="500936"/>
          </a:xfrm>
          <a:prstGeom prst="rect">
            <a:avLst/>
          </a:prstGeom>
        </p:spPr>
        <p:txBody>
          <a:bodyPr vert="horz" lIns="96594" tIns="48297" rIns="96594" bIns="48297" rtlCol="0" anchor="b"/>
          <a:lstStyle>
            <a:lvl1pPr algn="l">
              <a:defRPr sz="1300"/>
            </a:lvl1pPr>
          </a:lstStyle>
          <a:p>
            <a:endParaRPr lang="nl-NL"/>
          </a:p>
        </p:txBody>
      </p:sp>
      <p:sp>
        <p:nvSpPr>
          <p:cNvPr id="5" name="Tijdelijke aanduiding voor dianummer 4"/>
          <p:cNvSpPr>
            <a:spLocks noGrp="1"/>
          </p:cNvSpPr>
          <p:nvPr>
            <p:ph type="sldNum" sz="quarter" idx="3"/>
          </p:nvPr>
        </p:nvSpPr>
        <p:spPr>
          <a:xfrm>
            <a:off x="3901699" y="9516039"/>
            <a:ext cx="2984871" cy="500936"/>
          </a:xfrm>
          <a:prstGeom prst="rect">
            <a:avLst/>
          </a:prstGeom>
        </p:spPr>
        <p:txBody>
          <a:bodyPr vert="horz" lIns="96594" tIns="48297" rIns="96594" bIns="48297" rtlCol="0" anchor="b"/>
          <a:lstStyle>
            <a:lvl1pPr algn="r">
              <a:defRPr sz="1300"/>
            </a:lvl1pPr>
          </a:lstStyle>
          <a:p>
            <a:fld id="{E0CBA61F-067A-446D-9770-614CC74F1389}"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984871" cy="502676"/>
          </a:xfrm>
          <a:prstGeom prst="rect">
            <a:avLst/>
          </a:prstGeom>
        </p:spPr>
        <p:txBody>
          <a:bodyPr vert="horz" lIns="96594" tIns="48297" rIns="96594" bIns="48297" rtlCol="0"/>
          <a:lstStyle>
            <a:lvl1pPr algn="l">
              <a:defRPr sz="1300"/>
            </a:lvl1pPr>
          </a:lstStyle>
          <a:p>
            <a:endParaRPr lang="nl-NL"/>
          </a:p>
        </p:txBody>
      </p:sp>
      <p:sp>
        <p:nvSpPr>
          <p:cNvPr id="3" name="Tijdelijke aanduiding voor datum 2"/>
          <p:cNvSpPr>
            <a:spLocks noGrp="1"/>
          </p:cNvSpPr>
          <p:nvPr>
            <p:ph type="dt" idx="1"/>
          </p:nvPr>
        </p:nvSpPr>
        <p:spPr>
          <a:xfrm>
            <a:off x="3901699" y="1"/>
            <a:ext cx="2984871" cy="502676"/>
          </a:xfrm>
          <a:prstGeom prst="rect">
            <a:avLst/>
          </a:prstGeom>
        </p:spPr>
        <p:txBody>
          <a:bodyPr vert="horz" lIns="96594" tIns="48297" rIns="96594" bIns="48297" rtlCol="0"/>
          <a:lstStyle>
            <a:lvl1pPr algn="r">
              <a:defRPr sz="1300"/>
            </a:lvl1pPr>
          </a:lstStyle>
          <a:p>
            <a:fld id="{4931268A-CFCF-4B7E-8A34-441FBECB1CD2}" type="datetimeFigureOut">
              <a:rPr lang="nl-NL" smtClean="0"/>
              <a:t>25-7-2024</a:t>
            </a:fld>
            <a:endParaRPr lang="nl-NL"/>
          </a:p>
        </p:txBody>
      </p:sp>
      <p:sp>
        <p:nvSpPr>
          <p:cNvPr id="4" name="Tijdelijke aanduiding voor dia-afbeelding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594" tIns="48297" rIns="96594" bIns="48297" rtlCol="0" anchor="ctr"/>
          <a:lstStyle/>
          <a:p>
            <a:endParaRPr lang="nl-NL"/>
          </a:p>
        </p:txBody>
      </p:sp>
      <p:sp>
        <p:nvSpPr>
          <p:cNvPr id="5" name="Tijdelijke aanduiding voor notities 4"/>
          <p:cNvSpPr>
            <a:spLocks noGrp="1"/>
          </p:cNvSpPr>
          <p:nvPr>
            <p:ph type="body" sz="quarter" idx="3"/>
          </p:nvPr>
        </p:nvSpPr>
        <p:spPr>
          <a:xfrm>
            <a:off x="688817" y="4821507"/>
            <a:ext cx="5510530" cy="3944868"/>
          </a:xfrm>
          <a:prstGeom prst="rect">
            <a:avLst/>
          </a:prstGeom>
        </p:spPr>
        <p:txBody>
          <a:bodyPr vert="horz" lIns="96594" tIns="48297" rIns="96594" bIns="48297"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516039"/>
            <a:ext cx="2984871" cy="502674"/>
          </a:xfrm>
          <a:prstGeom prst="rect">
            <a:avLst/>
          </a:prstGeom>
        </p:spPr>
        <p:txBody>
          <a:bodyPr vert="horz" lIns="96594" tIns="48297" rIns="96594" bIns="48297" rtlCol="0" anchor="b"/>
          <a:lstStyle>
            <a:lvl1pPr algn="l">
              <a:defRPr sz="1300"/>
            </a:lvl1pPr>
          </a:lstStyle>
          <a:p>
            <a:endParaRPr lang="nl-NL"/>
          </a:p>
        </p:txBody>
      </p:sp>
      <p:sp>
        <p:nvSpPr>
          <p:cNvPr id="7" name="Tijdelijke aanduiding voor dianummer 6"/>
          <p:cNvSpPr>
            <a:spLocks noGrp="1"/>
          </p:cNvSpPr>
          <p:nvPr>
            <p:ph type="sldNum" sz="quarter" idx="5"/>
          </p:nvPr>
        </p:nvSpPr>
        <p:spPr>
          <a:xfrm>
            <a:off x="3901699" y="9516039"/>
            <a:ext cx="2984871" cy="502674"/>
          </a:xfrm>
          <a:prstGeom prst="rect">
            <a:avLst/>
          </a:prstGeom>
        </p:spPr>
        <p:txBody>
          <a:bodyPr vert="horz" lIns="96594" tIns="48297" rIns="96594" bIns="48297" rtlCol="0" anchor="b"/>
          <a:lstStyle>
            <a:lvl1pPr algn="r">
              <a:defRPr sz="1300"/>
            </a:lvl1pPr>
          </a:lstStyle>
          <a:p>
            <a:fld id="{A119F053-950C-4109-AA37-10131E082CC4}" type="slidenum">
              <a:rPr lang="nl-NL" smtClean="0"/>
              <a:t>‹nr.›</a:t>
            </a:fld>
            <a:endParaRPr lang="nl-NL"/>
          </a:p>
        </p:txBody>
      </p:sp>
    </p:spTree>
    <p:extLst>
      <p:ext uri="{BB962C8B-B14F-4D97-AF65-F5344CB8AC3E}">
        <p14:creationId xmlns:p14="http://schemas.microsoft.com/office/powerpoint/2010/main" val="58269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r>
              <a:rPr lang="nl-NL"/>
              <a:t>Hoorn; 10-3-2024</a:t>
            </a:r>
          </a:p>
        </p:txBody>
      </p:sp>
      <p:sp>
        <p:nvSpPr>
          <p:cNvPr id="5" name="Tijdelijke aanduiding voor voettekst 4"/>
          <p:cNvSpPr>
            <a:spLocks noGrp="1"/>
          </p:cNvSpPr>
          <p:nvPr>
            <p:ph type="ftr" sz="quarter" idx="11"/>
          </p:nvPr>
        </p:nvSpPr>
        <p:spPr/>
        <p:txBody>
          <a:bodyPr/>
          <a:lstStyle/>
          <a:p>
            <a:r>
              <a:rPr lang="nl-NL"/>
              <a:t>Mara of Elim</a:t>
            </a:r>
          </a:p>
        </p:txBody>
      </p:sp>
      <p:sp>
        <p:nvSpPr>
          <p:cNvPr id="6" name="Tijdelijke aanduiding voor dianummer 5"/>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r>
              <a:rPr lang="nl-NL"/>
              <a:t>Hoorn; 10-3-2024</a:t>
            </a:r>
          </a:p>
        </p:txBody>
      </p:sp>
      <p:sp>
        <p:nvSpPr>
          <p:cNvPr id="5" name="Tijdelijke aanduiding voor voettekst 4"/>
          <p:cNvSpPr>
            <a:spLocks noGrp="1"/>
          </p:cNvSpPr>
          <p:nvPr>
            <p:ph type="ftr" sz="quarter" idx="11"/>
          </p:nvPr>
        </p:nvSpPr>
        <p:spPr/>
        <p:txBody>
          <a:bodyPr/>
          <a:lstStyle/>
          <a:p>
            <a:r>
              <a:rPr lang="nl-NL"/>
              <a:t>Mara of Elim</a:t>
            </a:r>
          </a:p>
        </p:txBody>
      </p:sp>
      <p:sp>
        <p:nvSpPr>
          <p:cNvPr id="6" name="Tijdelijke aanduiding voor dianummer 5"/>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r>
              <a:rPr lang="nl-NL"/>
              <a:t>Hoorn; 10-3-2024</a:t>
            </a:r>
          </a:p>
        </p:txBody>
      </p:sp>
      <p:sp>
        <p:nvSpPr>
          <p:cNvPr id="5" name="Tijdelijke aanduiding voor voettekst 4"/>
          <p:cNvSpPr>
            <a:spLocks noGrp="1"/>
          </p:cNvSpPr>
          <p:nvPr>
            <p:ph type="ftr" sz="quarter" idx="11"/>
          </p:nvPr>
        </p:nvSpPr>
        <p:spPr/>
        <p:txBody>
          <a:bodyPr/>
          <a:lstStyle/>
          <a:p>
            <a:r>
              <a:rPr lang="nl-NL"/>
              <a:t>Mara of Elim</a:t>
            </a:r>
          </a:p>
        </p:txBody>
      </p:sp>
      <p:sp>
        <p:nvSpPr>
          <p:cNvPr id="6" name="Tijdelijke aanduiding voor dianummer 5"/>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r>
              <a:rPr lang="nl-NL"/>
              <a:t>Hoorn; 10-3-2024</a:t>
            </a:r>
          </a:p>
        </p:txBody>
      </p:sp>
      <p:sp>
        <p:nvSpPr>
          <p:cNvPr id="5" name="Tijdelijke aanduiding voor voettekst 4"/>
          <p:cNvSpPr>
            <a:spLocks noGrp="1"/>
          </p:cNvSpPr>
          <p:nvPr>
            <p:ph type="ftr" sz="quarter" idx="11"/>
          </p:nvPr>
        </p:nvSpPr>
        <p:spPr/>
        <p:txBody>
          <a:bodyPr/>
          <a:lstStyle/>
          <a:p>
            <a:r>
              <a:rPr lang="nl-NL"/>
              <a:t>Mara of Elim</a:t>
            </a:r>
          </a:p>
        </p:txBody>
      </p:sp>
      <p:sp>
        <p:nvSpPr>
          <p:cNvPr id="6" name="Tijdelijke aanduiding voor dianummer 5"/>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r>
              <a:rPr lang="nl-NL"/>
              <a:t>Hoorn; 10-3-2024</a:t>
            </a:r>
          </a:p>
        </p:txBody>
      </p:sp>
      <p:sp>
        <p:nvSpPr>
          <p:cNvPr id="5" name="Tijdelijke aanduiding voor voettekst 4"/>
          <p:cNvSpPr>
            <a:spLocks noGrp="1"/>
          </p:cNvSpPr>
          <p:nvPr>
            <p:ph type="ftr" sz="quarter" idx="11"/>
          </p:nvPr>
        </p:nvSpPr>
        <p:spPr/>
        <p:txBody>
          <a:bodyPr/>
          <a:lstStyle/>
          <a:p>
            <a:r>
              <a:rPr lang="nl-NL"/>
              <a:t>Mara of Elim</a:t>
            </a:r>
          </a:p>
        </p:txBody>
      </p:sp>
      <p:sp>
        <p:nvSpPr>
          <p:cNvPr id="6" name="Tijdelijke aanduiding voor dianummer 5"/>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r>
              <a:rPr lang="nl-NL"/>
              <a:t>Hoorn; 10-3-2024</a:t>
            </a:r>
          </a:p>
        </p:txBody>
      </p:sp>
      <p:sp>
        <p:nvSpPr>
          <p:cNvPr id="6" name="Tijdelijke aanduiding voor voettekst 5"/>
          <p:cNvSpPr>
            <a:spLocks noGrp="1"/>
          </p:cNvSpPr>
          <p:nvPr>
            <p:ph type="ftr" sz="quarter" idx="11"/>
          </p:nvPr>
        </p:nvSpPr>
        <p:spPr/>
        <p:txBody>
          <a:bodyPr/>
          <a:lstStyle/>
          <a:p>
            <a:r>
              <a:rPr lang="nl-NL"/>
              <a:t>Mara of Elim</a:t>
            </a:r>
          </a:p>
        </p:txBody>
      </p:sp>
      <p:sp>
        <p:nvSpPr>
          <p:cNvPr id="7" name="Tijdelijke aanduiding voor dianummer 6"/>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r>
              <a:rPr lang="nl-NL"/>
              <a:t>Hoorn; 10-3-2024</a:t>
            </a:r>
          </a:p>
        </p:txBody>
      </p:sp>
      <p:sp>
        <p:nvSpPr>
          <p:cNvPr id="8" name="Tijdelijke aanduiding voor voettekst 7"/>
          <p:cNvSpPr>
            <a:spLocks noGrp="1"/>
          </p:cNvSpPr>
          <p:nvPr>
            <p:ph type="ftr" sz="quarter" idx="11"/>
          </p:nvPr>
        </p:nvSpPr>
        <p:spPr/>
        <p:txBody>
          <a:bodyPr/>
          <a:lstStyle/>
          <a:p>
            <a:r>
              <a:rPr lang="nl-NL"/>
              <a:t>Mara of Elim</a:t>
            </a:r>
          </a:p>
        </p:txBody>
      </p:sp>
      <p:sp>
        <p:nvSpPr>
          <p:cNvPr id="9" name="Tijdelijke aanduiding voor dianummer 8"/>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r>
              <a:rPr lang="nl-NL"/>
              <a:t>Hoorn; 10-3-2024</a:t>
            </a:r>
          </a:p>
        </p:txBody>
      </p:sp>
      <p:sp>
        <p:nvSpPr>
          <p:cNvPr id="4" name="Tijdelijke aanduiding voor voettekst 3"/>
          <p:cNvSpPr>
            <a:spLocks noGrp="1"/>
          </p:cNvSpPr>
          <p:nvPr>
            <p:ph type="ftr" sz="quarter" idx="11"/>
          </p:nvPr>
        </p:nvSpPr>
        <p:spPr/>
        <p:txBody>
          <a:bodyPr/>
          <a:lstStyle/>
          <a:p>
            <a:r>
              <a:rPr lang="nl-NL"/>
              <a:t>Mara of Elim</a:t>
            </a:r>
          </a:p>
        </p:txBody>
      </p:sp>
      <p:sp>
        <p:nvSpPr>
          <p:cNvPr id="5" name="Tijdelijke aanduiding voor dianummer 4"/>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r>
              <a:rPr lang="nl-NL"/>
              <a:t>Hoorn; 10-3-2024</a:t>
            </a:r>
          </a:p>
        </p:txBody>
      </p:sp>
      <p:sp>
        <p:nvSpPr>
          <p:cNvPr id="3" name="Tijdelijke aanduiding voor voettekst 2"/>
          <p:cNvSpPr>
            <a:spLocks noGrp="1"/>
          </p:cNvSpPr>
          <p:nvPr>
            <p:ph type="ftr" sz="quarter" idx="11"/>
          </p:nvPr>
        </p:nvSpPr>
        <p:spPr/>
        <p:txBody>
          <a:bodyPr/>
          <a:lstStyle/>
          <a:p>
            <a:r>
              <a:rPr lang="nl-NL"/>
              <a:t>Mara of Elim</a:t>
            </a:r>
          </a:p>
        </p:txBody>
      </p:sp>
      <p:sp>
        <p:nvSpPr>
          <p:cNvPr id="4" name="Tijdelijke aanduiding voor dianummer 3"/>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r>
              <a:rPr lang="nl-NL"/>
              <a:t>Hoorn; 10-3-2024</a:t>
            </a:r>
          </a:p>
        </p:txBody>
      </p:sp>
      <p:sp>
        <p:nvSpPr>
          <p:cNvPr id="6" name="Tijdelijke aanduiding voor voettekst 5"/>
          <p:cNvSpPr>
            <a:spLocks noGrp="1"/>
          </p:cNvSpPr>
          <p:nvPr>
            <p:ph type="ftr" sz="quarter" idx="11"/>
          </p:nvPr>
        </p:nvSpPr>
        <p:spPr/>
        <p:txBody>
          <a:bodyPr/>
          <a:lstStyle/>
          <a:p>
            <a:r>
              <a:rPr lang="nl-NL"/>
              <a:t>Mara of Elim</a:t>
            </a:r>
          </a:p>
        </p:txBody>
      </p:sp>
      <p:sp>
        <p:nvSpPr>
          <p:cNvPr id="7" name="Tijdelijke aanduiding voor dianummer 6"/>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r>
              <a:rPr lang="nl-NL"/>
              <a:t>Hoorn; 10-3-2024</a:t>
            </a:r>
          </a:p>
        </p:txBody>
      </p:sp>
      <p:sp>
        <p:nvSpPr>
          <p:cNvPr id="6" name="Tijdelijke aanduiding voor voettekst 5"/>
          <p:cNvSpPr>
            <a:spLocks noGrp="1"/>
          </p:cNvSpPr>
          <p:nvPr>
            <p:ph type="ftr" sz="quarter" idx="11"/>
          </p:nvPr>
        </p:nvSpPr>
        <p:spPr/>
        <p:txBody>
          <a:bodyPr/>
          <a:lstStyle/>
          <a:p>
            <a:r>
              <a:rPr lang="nl-NL"/>
              <a:t>Mara of Elim</a:t>
            </a:r>
          </a:p>
        </p:txBody>
      </p:sp>
      <p:sp>
        <p:nvSpPr>
          <p:cNvPr id="7" name="Tijdelijke aanduiding voor dianummer 6"/>
          <p:cNvSpPr>
            <a:spLocks noGrp="1"/>
          </p:cNvSpPr>
          <p:nvPr>
            <p:ph type="sldNum" sz="quarter" idx="12"/>
          </p:nvPr>
        </p:nvSpPr>
        <p:spPr/>
        <p:txBody>
          <a:bodyPr/>
          <a:lstStyle/>
          <a:p>
            <a:fld id="{6AB3F6AB-9486-4CAC-8FC5-F6D443C04C54}"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194C">
            <a:alpha val="98824"/>
          </a:srgbClr>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NL"/>
              <a:t>Hoorn; 10-3-2024</a:t>
            </a: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Mara of Elim</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3F6AB-9486-4CAC-8FC5-F6D443C04C54}"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30F07-0B1C-0A84-6EC6-F435F624AF4D}"/>
            </a:ext>
          </a:extLst>
        </p:cNvPr>
        <p:cNvGrpSpPr/>
        <p:nvPr/>
      </p:nvGrpSpPr>
      <p:grpSpPr>
        <a:xfrm>
          <a:off x="0" y="0"/>
          <a:ext cx="0" cy="0"/>
          <a:chOff x="0" y="0"/>
          <a:chExt cx="0" cy="0"/>
        </a:xfrm>
      </p:grpSpPr>
    </p:spTree>
    <p:extLst>
      <p:ext uri="{BB962C8B-B14F-4D97-AF65-F5344CB8AC3E}">
        <p14:creationId xmlns:p14="http://schemas.microsoft.com/office/powerpoint/2010/main" val="2218016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65B314-C303-BFE1-FCED-56A396E7424E}"/>
            </a:ext>
          </a:extLst>
        </p:cNvPr>
        <p:cNvGrpSpPr/>
        <p:nvPr/>
      </p:nvGrpSpPr>
      <p:grpSpPr>
        <a:xfrm>
          <a:off x="0" y="0"/>
          <a:ext cx="0" cy="0"/>
          <a:chOff x="0" y="0"/>
          <a:chExt cx="0" cy="0"/>
        </a:xfrm>
      </p:grpSpPr>
      <p:sp>
        <p:nvSpPr>
          <p:cNvPr id="3" name="Tijdelijke aanduiding voor voettekst 2">
            <a:extLst>
              <a:ext uri="{FF2B5EF4-FFF2-40B4-BE49-F238E27FC236}">
                <a16:creationId xmlns:a16="http://schemas.microsoft.com/office/drawing/2014/main" id="{A6E53759-48E5-7AFC-5E9D-6B1B8A5FEDF2}"/>
              </a:ext>
            </a:extLst>
          </p:cNvPr>
          <p:cNvSpPr>
            <a:spLocks noGrp="1"/>
          </p:cNvSpPr>
          <p:nvPr>
            <p:ph type="ftr" sz="quarter" idx="11"/>
          </p:nvPr>
        </p:nvSpPr>
        <p:spPr/>
        <p:txBody>
          <a:bodyPr/>
          <a:lstStyle/>
          <a:p>
            <a:r>
              <a:rPr lang="nl-NL"/>
              <a:t>Mara of Elim</a:t>
            </a:r>
          </a:p>
        </p:txBody>
      </p:sp>
      <p:sp>
        <p:nvSpPr>
          <p:cNvPr id="2" name="Tekstvak 1">
            <a:extLst>
              <a:ext uri="{FF2B5EF4-FFF2-40B4-BE49-F238E27FC236}">
                <a16:creationId xmlns:a16="http://schemas.microsoft.com/office/drawing/2014/main" id="{FF1C81DA-827E-A28F-281B-2AC5189C9121}"/>
              </a:ext>
            </a:extLst>
          </p:cNvPr>
          <p:cNvSpPr txBox="1"/>
          <p:nvPr/>
        </p:nvSpPr>
        <p:spPr>
          <a:xfrm>
            <a:off x="755576" y="836712"/>
            <a:ext cx="7200800" cy="3888437"/>
          </a:xfrm>
          <a:prstGeom prst="rect">
            <a:avLst/>
          </a:prstGeom>
          <a:noFill/>
        </p:spPr>
        <p:txBody>
          <a:bodyPr wrap="square" rtlCol="0">
            <a:spAutoFit/>
          </a:bodyPr>
          <a:lstStyle/>
          <a:p>
            <a:pPr algn="ctr"/>
            <a:r>
              <a:rPr lang="nl-NL" sz="5400" b="1" dirty="0">
                <a:solidFill>
                  <a:srgbClr val="FFFF00"/>
                </a:solidFill>
              </a:rPr>
              <a:t>Mara </a:t>
            </a:r>
          </a:p>
          <a:p>
            <a:pPr algn="ctr"/>
            <a:endParaRPr lang="nl-NL" sz="4000" b="1" dirty="0">
              <a:solidFill>
                <a:srgbClr val="FFFF00"/>
              </a:solidFill>
            </a:endParaRPr>
          </a:p>
          <a:p>
            <a:pPr algn="ctr"/>
            <a:r>
              <a:rPr lang="nl-NL" sz="5400" b="1" dirty="0">
                <a:solidFill>
                  <a:srgbClr val="FFFF00"/>
                </a:solidFill>
              </a:rPr>
              <a:t>of </a:t>
            </a:r>
          </a:p>
          <a:p>
            <a:pPr algn="ctr"/>
            <a:endParaRPr lang="nl-NL" sz="4000" b="1" dirty="0">
              <a:solidFill>
                <a:srgbClr val="FFFF00"/>
              </a:solidFill>
            </a:endParaRPr>
          </a:p>
          <a:p>
            <a:pPr algn="ctr"/>
            <a:r>
              <a:rPr lang="nl-NL" sz="5400" b="1" dirty="0">
                <a:solidFill>
                  <a:srgbClr val="FFFF00"/>
                </a:solidFill>
              </a:rPr>
              <a:t>Elim</a:t>
            </a:r>
          </a:p>
        </p:txBody>
      </p:sp>
    </p:spTree>
    <p:extLst>
      <p:ext uri="{BB962C8B-B14F-4D97-AF65-F5344CB8AC3E}">
        <p14:creationId xmlns:p14="http://schemas.microsoft.com/office/powerpoint/2010/main" val="53586976"/>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30F07-0B1C-0A84-6EC6-F435F624AF4D}"/>
            </a:ext>
          </a:extLst>
        </p:cNvPr>
        <p:cNvGrpSpPr/>
        <p:nvPr/>
      </p:nvGrpSpPr>
      <p:grpSpPr>
        <a:xfrm>
          <a:off x="0" y="0"/>
          <a:ext cx="0" cy="0"/>
          <a:chOff x="0" y="0"/>
          <a:chExt cx="0" cy="0"/>
        </a:xfrm>
      </p:grpSpPr>
      <p:sp>
        <p:nvSpPr>
          <p:cNvPr id="3" name="Tijdelijke aanduiding voor voettekst 2">
            <a:extLst>
              <a:ext uri="{FF2B5EF4-FFF2-40B4-BE49-F238E27FC236}">
                <a16:creationId xmlns:a16="http://schemas.microsoft.com/office/drawing/2014/main" id="{DFD9FCCF-0A58-62E0-F2BA-705C9EBAB3F7}"/>
              </a:ext>
            </a:extLst>
          </p:cNvPr>
          <p:cNvSpPr>
            <a:spLocks noGrp="1"/>
          </p:cNvSpPr>
          <p:nvPr>
            <p:ph type="ftr" sz="quarter" idx="11"/>
          </p:nvPr>
        </p:nvSpPr>
        <p:spPr/>
        <p:txBody>
          <a:bodyPr/>
          <a:lstStyle/>
          <a:p>
            <a:r>
              <a:rPr lang="nl-NL"/>
              <a:t>Mara of Elim</a:t>
            </a:r>
          </a:p>
        </p:txBody>
      </p:sp>
      <p:sp>
        <p:nvSpPr>
          <p:cNvPr id="4" name="Tekstvak 3">
            <a:extLst>
              <a:ext uri="{FF2B5EF4-FFF2-40B4-BE49-F238E27FC236}">
                <a16:creationId xmlns:a16="http://schemas.microsoft.com/office/drawing/2014/main" id="{E77F3F0A-ED56-84C6-E2EB-CBFDC03DB4EC}"/>
              </a:ext>
            </a:extLst>
          </p:cNvPr>
          <p:cNvSpPr txBox="1"/>
          <p:nvPr/>
        </p:nvSpPr>
        <p:spPr>
          <a:xfrm>
            <a:off x="323528" y="136525"/>
            <a:ext cx="8352928" cy="6494085"/>
          </a:xfrm>
          <a:prstGeom prst="rect">
            <a:avLst/>
          </a:prstGeom>
          <a:noFill/>
        </p:spPr>
        <p:txBody>
          <a:bodyPr wrap="square">
            <a:spAutoFit/>
          </a:bodyPr>
          <a:lstStyle/>
          <a:p>
            <a:r>
              <a:rPr lang="nl-NL" sz="2400" dirty="0"/>
              <a:t>Exodus 15: 22-27 NBV</a:t>
            </a:r>
            <a:endParaRPr lang="nl-NL" sz="2400" b="1" dirty="0">
              <a:effectLst/>
            </a:endParaRPr>
          </a:p>
          <a:p>
            <a:r>
              <a:rPr lang="nl-NL" sz="3200" dirty="0">
                <a:effectLst/>
              </a:rPr>
              <a:t>Van de </a:t>
            </a:r>
            <a:r>
              <a:rPr lang="nl-NL" sz="3200" dirty="0" err="1">
                <a:effectLst/>
              </a:rPr>
              <a:t>Rietzee</a:t>
            </a:r>
            <a:r>
              <a:rPr lang="nl-NL" sz="3200" dirty="0">
                <a:effectLst/>
              </a:rPr>
              <a:t> ging Israël in opdracht van Mozes weer verder, de woestijn van </a:t>
            </a:r>
            <a:r>
              <a:rPr lang="nl-NL" sz="3200" dirty="0" err="1">
                <a:effectLst/>
              </a:rPr>
              <a:t>Sur</a:t>
            </a:r>
            <a:r>
              <a:rPr lang="nl-NL" sz="3200" dirty="0">
                <a:effectLst/>
              </a:rPr>
              <a:t> in. </a:t>
            </a:r>
            <a:r>
              <a:rPr lang="nl-NL" sz="3200" u="sng" dirty="0"/>
              <a:t>Drie dagen trokken ze door de woestijn zonder water te vinden</a:t>
            </a:r>
            <a:r>
              <a:rPr lang="nl-NL" sz="3200" dirty="0">
                <a:effectLst/>
              </a:rPr>
              <a:t>. Toen kwamen ze in </a:t>
            </a:r>
            <a:r>
              <a:rPr lang="nl-NL" sz="3200" b="1" dirty="0">
                <a:solidFill>
                  <a:srgbClr val="FFFF00"/>
                </a:solidFill>
                <a:effectLst/>
              </a:rPr>
              <a:t>Ma</a:t>
            </a:r>
            <a:r>
              <a:rPr lang="nl-NL" sz="3200" b="1" dirty="0">
                <a:solidFill>
                  <a:srgbClr val="FFFF00"/>
                </a:solidFill>
              </a:rPr>
              <a:t>r</a:t>
            </a:r>
            <a:r>
              <a:rPr lang="nl-NL" sz="3200" b="1" dirty="0">
                <a:solidFill>
                  <a:srgbClr val="FFFF00"/>
                </a:solidFill>
                <a:effectLst/>
              </a:rPr>
              <a:t>a</a:t>
            </a:r>
            <a:r>
              <a:rPr lang="nl-NL" sz="3200" dirty="0">
                <a:effectLst/>
              </a:rPr>
              <a:t>. Het water van Mara konden ze echter niet drinken, zo bitter was het; vandaar ook dat die plaats Mara heet. Het volk begon zich bij Mozes te beklagen. ‘Wat moeten we drinken?’ zeiden ze. Mozes riep de </a:t>
            </a:r>
            <a:r>
              <a:rPr lang="nl-NL" sz="3200" cap="small" dirty="0">
                <a:effectLst/>
              </a:rPr>
              <a:t>HEER</a:t>
            </a:r>
            <a:r>
              <a:rPr lang="nl-NL" sz="3200" dirty="0">
                <a:effectLst/>
              </a:rPr>
              <a:t> aan, en </a:t>
            </a:r>
            <a:r>
              <a:rPr lang="nl-NL" sz="3200" b="1" dirty="0">
                <a:solidFill>
                  <a:srgbClr val="FFFF00"/>
                </a:solidFill>
              </a:rPr>
              <a:t>de HEER wees hem op een stuk </a:t>
            </a:r>
            <a:r>
              <a:rPr lang="nl-NL" sz="3200" b="1" dirty="0">
                <a:solidFill>
                  <a:srgbClr val="FFFF00"/>
                </a:solidFill>
                <a:effectLst/>
              </a:rPr>
              <a:t>hout</a:t>
            </a:r>
            <a:r>
              <a:rPr lang="nl-NL" sz="3200" dirty="0">
                <a:effectLst/>
              </a:rPr>
              <a:t>. Toen hij dat in het water gooide, werd het zoet. Daar in de woestijn gaf de </a:t>
            </a:r>
            <a:r>
              <a:rPr lang="nl-NL" sz="3200" cap="small" dirty="0">
                <a:effectLst/>
              </a:rPr>
              <a:t>HEER</a:t>
            </a:r>
            <a:r>
              <a:rPr lang="nl-NL" sz="3200" dirty="0">
                <a:effectLst/>
              </a:rPr>
              <a:t> hun wetten en regels, en daar stelde hij hen op de proef. </a:t>
            </a:r>
          </a:p>
        </p:txBody>
      </p:sp>
    </p:spTree>
    <p:extLst>
      <p:ext uri="{BB962C8B-B14F-4D97-AF65-F5344CB8AC3E}">
        <p14:creationId xmlns:p14="http://schemas.microsoft.com/office/powerpoint/2010/main" val="267717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30F07-0B1C-0A84-6EC6-F435F624AF4D}"/>
            </a:ext>
          </a:extLst>
        </p:cNvPr>
        <p:cNvGrpSpPr/>
        <p:nvPr/>
      </p:nvGrpSpPr>
      <p:grpSpPr>
        <a:xfrm>
          <a:off x="0" y="0"/>
          <a:ext cx="0" cy="0"/>
          <a:chOff x="0" y="0"/>
          <a:chExt cx="0" cy="0"/>
        </a:xfrm>
      </p:grpSpPr>
      <p:sp>
        <p:nvSpPr>
          <p:cNvPr id="3" name="Tijdelijke aanduiding voor voettekst 2">
            <a:extLst>
              <a:ext uri="{FF2B5EF4-FFF2-40B4-BE49-F238E27FC236}">
                <a16:creationId xmlns:a16="http://schemas.microsoft.com/office/drawing/2014/main" id="{DFD9FCCF-0A58-62E0-F2BA-705C9EBAB3F7}"/>
              </a:ext>
            </a:extLst>
          </p:cNvPr>
          <p:cNvSpPr>
            <a:spLocks noGrp="1"/>
          </p:cNvSpPr>
          <p:nvPr>
            <p:ph type="ftr" sz="quarter" idx="11"/>
          </p:nvPr>
        </p:nvSpPr>
        <p:spPr/>
        <p:txBody>
          <a:bodyPr/>
          <a:lstStyle/>
          <a:p>
            <a:r>
              <a:rPr lang="nl-NL"/>
              <a:t>Mara of Elim</a:t>
            </a:r>
          </a:p>
        </p:txBody>
      </p:sp>
      <p:sp>
        <p:nvSpPr>
          <p:cNvPr id="4" name="Tekstvak 3">
            <a:extLst>
              <a:ext uri="{FF2B5EF4-FFF2-40B4-BE49-F238E27FC236}">
                <a16:creationId xmlns:a16="http://schemas.microsoft.com/office/drawing/2014/main" id="{E77F3F0A-ED56-84C6-E2EB-CBFDC03DB4EC}"/>
              </a:ext>
            </a:extLst>
          </p:cNvPr>
          <p:cNvSpPr txBox="1"/>
          <p:nvPr/>
        </p:nvSpPr>
        <p:spPr>
          <a:xfrm>
            <a:off x="324000" y="136800"/>
            <a:ext cx="8568952" cy="5016758"/>
          </a:xfrm>
          <a:prstGeom prst="rect">
            <a:avLst/>
          </a:prstGeom>
          <a:noFill/>
        </p:spPr>
        <p:txBody>
          <a:bodyPr wrap="square">
            <a:spAutoFit/>
          </a:bodyPr>
          <a:lstStyle/>
          <a:p>
            <a:r>
              <a:rPr lang="nl-NL" sz="2400" dirty="0"/>
              <a:t>Exodus 15: 22-27 NBV</a:t>
            </a:r>
            <a:endParaRPr lang="nl-NL" sz="2400" b="1" dirty="0">
              <a:effectLst/>
            </a:endParaRPr>
          </a:p>
          <a:p>
            <a:r>
              <a:rPr lang="nl-NL" sz="3200" dirty="0">
                <a:effectLst/>
              </a:rPr>
              <a:t>Hij zei: ‘Als jullie de woorden van de </a:t>
            </a:r>
            <a:r>
              <a:rPr lang="nl-NL" sz="3200" cap="small" dirty="0">
                <a:effectLst/>
              </a:rPr>
              <a:t>HEER</a:t>
            </a:r>
            <a:r>
              <a:rPr lang="nl-NL" sz="3200" dirty="0">
                <a:effectLst/>
              </a:rPr>
              <a:t>, jullie God, ter harte nemen, als jullie doen wat goed is in zijn ogen en al zijn geboden en wetten gehoorzamen, zal ik jullie met geen van de kwalen treffen waarmee ik Egypte heb gestraft. </a:t>
            </a:r>
          </a:p>
          <a:p>
            <a:r>
              <a:rPr lang="nl-NL" sz="3200" b="1" dirty="0">
                <a:solidFill>
                  <a:srgbClr val="FFFF00"/>
                </a:solidFill>
                <a:effectLst/>
              </a:rPr>
              <a:t>Ik, de </a:t>
            </a:r>
            <a:r>
              <a:rPr lang="nl-NL" sz="3200" b="1" cap="small" dirty="0">
                <a:solidFill>
                  <a:srgbClr val="FFFF00"/>
                </a:solidFill>
                <a:effectLst/>
              </a:rPr>
              <a:t>HEER</a:t>
            </a:r>
            <a:r>
              <a:rPr lang="nl-NL" sz="3200" b="1" dirty="0">
                <a:solidFill>
                  <a:srgbClr val="FFFF00"/>
                </a:solidFill>
                <a:effectLst/>
              </a:rPr>
              <a:t>, ben het die jullie geneest.</a:t>
            </a:r>
            <a:r>
              <a:rPr lang="nl-NL" sz="3200" dirty="0">
                <a:effectLst/>
              </a:rPr>
              <a:t>’ </a:t>
            </a:r>
          </a:p>
          <a:p>
            <a:r>
              <a:rPr lang="nl-NL" sz="3200" dirty="0">
                <a:effectLst/>
              </a:rPr>
              <a:t>Hierna kwamen ze in </a:t>
            </a:r>
            <a:r>
              <a:rPr lang="nl-NL" sz="3200" b="1" dirty="0">
                <a:solidFill>
                  <a:srgbClr val="FFFF00"/>
                </a:solidFill>
                <a:effectLst/>
              </a:rPr>
              <a:t>Elim</a:t>
            </a:r>
            <a:r>
              <a:rPr lang="nl-NL" sz="3200" dirty="0">
                <a:effectLst/>
              </a:rPr>
              <a:t>, </a:t>
            </a:r>
            <a:r>
              <a:rPr lang="nl-NL" sz="3200" u="sng" dirty="0">
                <a:effectLst/>
              </a:rPr>
              <a:t>een plaats met twaalf waterbronnen en zeventig dadelpalmen</a:t>
            </a:r>
            <a:r>
              <a:rPr lang="nl-NL" sz="3200" dirty="0">
                <a:effectLst/>
              </a:rPr>
              <a:t>. Daar sloegen ze bij het water hun tenten op.</a:t>
            </a:r>
          </a:p>
        </p:txBody>
      </p:sp>
    </p:spTree>
    <p:extLst>
      <p:ext uri="{BB962C8B-B14F-4D97-AF65-F5344CB8AC3E}">
        <p14:creationId xmlns:p14="http://schemas.microsoft.com/office/powerpoint/2010/main" val="727296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30F07-0B1C-0A84-6EC6-F435F624AF4D}"/>
            </a:ext>
          </a:extLst>
        </p:cNvPr>
        <p:cNvGrpSpPr/>
        <p:nvPr/>
      </p:nvGrpSpPr>
      <p:grpSpPr>
        <a:xfrm>
          <a:off x="0" y="0"/>
          <a:ext cx="0" cy="0"/>
          <a:chOff x="0" y="0"/>
          <a:chExt cx="0" cy="0"/>
        </a:xfrm>
      </p:grpSpPr>
      <p:sp>
        <p:nvSpPr>
          <p:cNvPr id="3" name="Tekstvak 2">
            <a:extLst>
              <a:ext uri="{FF2B5EF4-FFF2-40B4-BE49-F238E27FC236}">
                <a16:creationId xmlns:a16="http://schemas.microsoft.com/office/drawing/2014/main" id="{F2804A75-BED8-08DC-2E5F-9EC4CD3C42E3}"/>
              </a:ext>
            </a:extLst>
          </p:cNvPr>
          <p:cNvSpPr txBox="1"/>
          <p:nvPr/>
        </p:nvSpPr>
        <p:spPr>
          <a:xfrm>
            <a:off x="251520" y="116632"/>
            <a:ext cx="3240360" cy="646331"/>
          </a:xfrm>
          <a:prstGeom prst="rect">
            <a:avLst/>
          </a:prstGeom>
          <a:noFill/>
        </p:spPr>
        <p:txBody>
          <a:bodyPr wrap="square">
            <a:spAutoFit/>
          </a:bodyPr>
          <a:lstStyle/>
          <a:p>
            <a:pPr algn="ctr" fontAlgn="b"/>
            <a:r>
              <a:rPr lang="nl-NL" sz="3600" b="1" u="none" strike="noStrike" dirty="0">
                <a:solidFill>
                  <a:srgbClr val="FFFF00"/>
                </a:solidFill>
                <a:effectLst/>
              </a:rPr>
              <a:t>zelfmedelijden</a:t>
            </a:r>
            <a:endParaRPr lang="nl-NL" sz="3600" b="1" i="0" u="none" strike="noStrike" dirty="0">
              <a:solidFill>
                <a:srgbClr val="FFFF00"/>
              </a:solidFill>
              <a:effectLst/>
              <a:latin typeface="Aptos Narrow" panose="020B0004020202020204" pitchFamily="34" charset="0"/>
            </a:endParaRPr>
          </a:p>
        </p:txBody>
      </p:sp>
      <p:sp>
        <p:nvSpPr>
          <p:cNvPr id="5" name="Tekstvak 4">
            <a:extLst>
              <a:ext uri="{FF2B5EF4-FFF2-40B4-BE49-F238E27FC236}">
                <a16:creationId xmlns:a16="http://schemas.microsoft.com/office/drawing/2014/main" id="{6CC0C51B-4F0B-2188-24B8-89F02D3B7B01}"/>
              </a:ext>
            </a:extLst>
          </p:cNvPr>
          <p:cNvSpPr txBox="1"/>
          <p:nvPr/>
        </p:nvSpPr>
        <p:spPr>
          <a:xfrm>
            <a:off x="4860032" y="116632"/>
            <a:ext cx="3168352" cy="646331"/>
          </a:xfrm>
          <a:prstGeom prst="rect">
            <a:avLst/>
          </a:prstGeom>
          <a:noFill/>
        </p:spPr>
        <p:txBody>
          <a:bodyPr wrap="square">
            <a:spAutoFit/>
          </a:bodyPr>
          <a:lstStyle/>
          <a:p>
            <a:pPr algn="ctr" fontAlgn="b"/>
            <a:r>
              <a:rPr lang="nl-NL" sz="3600" b="1" dirty="0"/>
              <a:t>v</a:t>
            </a:r>
            <a:r>
              <a:rPr lang="nl-NL" sz="3600" b="1" u="none" strike="noStrike" kern="1200" dirty="0">
                <a:effectLst/>
                <a:latin typeface="+mn-lt"/>
                <a:ea typeface="+mn-ea"/>
                <a:cs typeface="+mn-cs"/>
              </a:rPr>
              <a:t>erdriet, pijn</a:t>
            </a:r>
          </a:p>
        </p:txBody>
      </p:sp>
      <p:sp>
        <p:nvSpPr>
          <p:cNvPr id="7" name="Tekstvak 6">
            <a:extLst>
              <a:ext uri="{FF2B5EF4-FFF2-40B4-BE49-F238E27FC236}">
                <a16:creationId xmlns:a16="http://schemas.microsoft.com/office/drawing/2014/main" id="{5B308822-F65A-BC41-0B44-0A044D986071}"/>
              </a:ext>
            </a:extLst>
          </p:cNvPr>
          <p:cNvSpPr txBox="1"/>
          <p:nvPr/>
        </p:nvSpPr>
        <p:spPr>
          <a:xfrm>
            <a:off x="816907" y="940069"/>
            <a:ext cx="2448272" cy="584775"/>
          </a:xfrm>
          <a:prstGeom prst="rect">
            <a:avLst/>
          </a:prstGeom>
          <a:noFill/>
        </p:spPr>
        <p:txBody>
          <a:bodyPr wrap="square">
            <a:spAutoFit/>
          </a:bodyPr>
          <a:lstStyle/>
          <a:p>
            <a:pPr algn="ctr" fontAlgn="ctr"/>
            <a:r>
              <a:rPr lang="nl-NL" sz="3200" i="1" u="none" strike="noStrike" dirty="0">
                <a:solidFill>
                  <a:srgbClr val="FFFF00"/>
                </a:solidFill>
                <a:effectLst/>
              </a:rPr>
              <a:t>vernietigend</a:t>
            </a:r>
            <a:endParaRPr lang="nl-NL" sz="3200" b="0" i="1" u="none" strike="noStrike" dirty="0">
              <a:solidFill>
                <a:srgbClr val="FFFF00"/>
              </a:solidFill>
              <a:effectLst/>
              <a:latin typeface="Aptos Narrow" panose="020B0004020202020204" pitchFamily="34" charset="0"/>
            </a:endParaRPr>
          </a:p>
        </p:txBody>
      </p:sp>
      <p:sp>
        <p:nvSpPr>
          <p:cNvPr id="9" name="Tekstvak 8">
            <a:extLst>
              <a:ext uri="{FF2B5EF4-FFF2-40B4-BE49-F238E27FC236}">
                <a16:creationId xmlns:a16="http://schemas.microsoft.com/office/drawing/2014/main" id="{6BED27F4-12D0-C592-7A48-35A028456B8E}"/>
              </a:ext>
            </a:extLst>
          </p:cNvPr>
          <p:cNvSpPr txBox="1"/>
          <p:nvPr/>
        </p:nvSpPr>
        <p:spPr>
          <a:xfrm>
            <a:off x="492871" y="1824906"/>
            <a:ext cx="3096344" cy="584775"/>
          </a:xfrm>
          <a:prstGeom prst="rect">
            <a:avLst/>
          </a:prstGeom>
          <a:noFill/>
        </p:spPr>
        <p:txBody>
          <a:bodyPr wrap="square">
            <a:spAutoFit/>
          </a:bodyPr>
          <a:lstStyle/>
          <a:p>
            <a:pPr algn="ctr" fontAlgn="ctr"/>
            <a:r>
              <a:rPr lang="nl-NL" sz="3200" i="1" u="none" strike="noStrike" dirty="0">
                <a:solidFill>
                  <a:srgbClr val="FFFF00"/>
                </a:solidFill>
                <a:effectLst/>
              </a:rPr>
              <a:t>zwak en zeurend</a:t>
            </a:r>
            <a:endParaRPr lang="nl-NL" sz="3200" b="0" i="1" u="none" strike="noStrike" dirty="0">
              <a:solidFill>
                <a:srgbClr val="FFFF00"/>
              </a:solidFill>
              <a:effectLst/>
              <a:latin typeface="Aptos Narrow" panose="020B0004020202020204" pitchFamily="34" charset="0"/>
            </a:endParaRPr>
          </a:p>
        </p:txBody>
      </p:sp>
      <p:sp>
        <p:nvSpPr>
          <p:cNvPr id="11" name="Tekstvak 10">
            <a:extLst>
              <a:ext uri="{FF2B5EF4-FFF2-40B4-BE49-F238E27FC236}">
                <a16:creationId xmlns:a16="http://schemas.microsoft.com/office/drawing/2014/main" id="{9FDAD1DD-91D5-263F-23E2-60224B466F6A}"/>
              </a:ext>
            </a:extLst>
          </p:cNvPr>
          <p:cNvSpPr txBox="1"/>
          <p:nvPr/>
        </p:nvSpPr>
        <p:spPr>
          <a:xfrm>
            <a:off x="-1" y="2741092"/>
            <a:ext cx="4177967" cy="1077218"/>
          </a:xfrm>
          <a:prstGeom prst="rect">
            <a:avLst/>
          </a:prstGeom>
          <a:noFill/>
        </p:spPr>
        <p:txBody>
          <a:bodyPr wrap="square">
            <a:spAutoFit/>
          </a:bodyPr>
          <a:lstStyle/>
          <a:p>
            <a:pPr algn="ctr" fontAlgn="ctr"/>
            <a:r>
              <a:rPr lang="nl-NL" sz="3200" i="1" u="none" strike="noStrike" dirty="0">
                <a:solidFill>
                  <a:srgbClr val="FFFF00"/>
                </a:solidFill>
                <a:effectLst/>
              </a:rPr>
              <a:t>verzamelt de wonden</a:t>
            </a:r>
          </a:p>
          <a:p>
            <a:pPr algn="ctr" fontAlgn="ctr"/>
            <a:r>
              <a:rPr lang="nl-NL" sz="3200" i="1" dirty="0">
                <a:solidFill>
                  <a:srgbClr val="FFFF00"/>
                </a:solidFill>
                <a:latin typeface="Aptos Narrow" panose="020B0004020202020204" pitchFamily="34" charset="0"/>
              </a:rPr>
              <a:t>en k</a:t>
            </a:r>
            <a:r>
              <a:rPr lang="nl-NL" sz="3200" b="0" i="1" dirty="0">
                <a:solidFill>
                  <a:srgbClr val="FFFF00"/>
                </a:solidFill>
                <a:latin typeface="Aptos Narrow" panose="020B0004020202020204" pitchFamily="34" charset="0"/>
              </a:rPr>
              <a:t>laagt aan</a:t>
            </a:r>
            <a:endParaRPr lang="nl-NL" sz="3200" b="0" i="1" u="none" strike="noStrike" dirty="0">
              <a:solidFill>
                <a:srgbClr val="FFFF00"/>
              </a:solidFill>
              <a:effectLst/>
              <a:latin typeface="Aptos Narrow" panose="020B0004020202020204" pitchFamily="34" charset="0"/>
            </a:endParaRPr>
          </a:p>
        </p:txBody>
      </p:sp>
      <p:sp>
        <p:nvSpPr>
          <p:cNvPr id="13" name="Tekstvak 12">
            <a:extLst>
              <a:ext uri="{FF2B5EF4-FFF2-40B4-BE49-F238E27FC236}">
                <a16:creationId xmlns:a16="http://schemas.microsoft.com/office/drawing/2014/main" id="{AA92026A-DA69-02E0-3670-AF54DB3CFCAD}"/>
              </a:ext>
            </a:extLst>
          </p:cNvPr>
          <p:cNvSpPr txBox="1"/>
          <p:nvPr/>
        </p:nvSpPr>
        <p:spPr>
          <a:xfrm>
            <a:off x="-146040" y="4005064"/>
            <a:ext cx="4790048" cy="1077218"/>
          </a:xfrm>
          <a:prstGeom prst="rect">
            <a:avLst/>
          </a:prstGeom>
          <a:noFill/>
        </p:spPr>
        <p:txBody>
          <a:bodyPr wrap="square">
            <a:spAutoFit/>
          </a:bodyPr>
          <a:lstStyle/>
          <a:p>
            <a:pPr algn="ctr" fontAlgn="ctr"/>
            <a:r>
              <a:rPr lang="nl-NL" sz="3200" i="1" u="none" strike="noStrike" dirty="0">
                <a:solidFill>
                  <a:srgbClr val="FFFF00"/>
                </a:solidFill>
                <a:effectLst/>
              </a:rPr>
              <a:t>draait rond in een spiraal, wat is mij aangedaan?</a:t>
            </a:r>
            <a:endParaRPr lang="nl-NL" sz="3200" b="0" i="1" u="none" strike="noStrike" dirty="0">
              <a:solidFill>
                <a:srgbClr val="FFFF00"/>
              </a:solidFill>
              <a:effectLst/>
              <a:latin typeface="Aptos Narrow" panose="020B0004020202020204" pitchFamily="34" charset="0"/>
            </a:endParaRPr>
          </a:p>
        </p:txBody>
      </p:sp>
      <p:sp>
        <p:nvSpPr>
          <p:cNvPr id="17" name="Tekstvak 16">
            <a:extLst>
              <a:ext uri="{FF2B5EF4-FFF2-40B4-BE49-F238E27FC236}">
                <a16:creationId xmlns:a16="http://schemas.microsoft.com/office/drawing/2014/main" id="{1C7C0ED0-9615-77A1-DEF3-E30EE31A544A}"/>
              </a:ext>
            </a:extLst>
          </p:cNvPr>
          <p:cNvSpPr txBox="1"/>
          <p:nvPr/>
        </p:nvSpPr>
        <p:spPr>
          <a:xfrm>
            <a:off x="361543" y="5687670"/>
            <a:ext cx="3816424" cy="1077218"/>
          </a:xfrm>
          <a:prstGeom prst="rect">
            <a:avLst/>
          </a:prstGeom>
          <a:noFill/>
        </p:spPr>
        <p:txBody>
          <a:bodyPr wrap="square">
            <a:spAutoFit/>
          </a:bodyPr>
          <a:lstStyle/>
          <a:p>
            <a:pPr algn="ctr" fontAlgn="ctr"/>
            <a:r>
              <a:rPr lang="nl-NL" sz="3200" i="1" u="none" strike="noStrike" dirty="0">
                <a:solidFill>
                  <a:srgbClr val="FFFF00"/>
                </a:solidFill>
                <a:effectLst/>
              </a:rPr>
              <a:t>bidt niet of bidt klagend</a:t>
            </a:r>
            <a:endParaRPr lang="nl-NL" sz="3200" b="0" i="1" u="none" strike="noStrike" dirty="0">
              <a:solidFill>
                <a:srgbClr val="FFFF00"/>
              </a:solidFill>
              <a:effectLst/>
              <a:latin typeface="Aptos Narrow" panose="020B0004020202020204" pitchFamily="34" charset="0"/>
            </a:endParaRPr>
          </a:p>
        </p:txBody>
      </p:sp>
      <p:sp>
        <p:nvSpPr>
          <p:cNvPr id="19" name="Tekstvak 18">
            <a:extLst>
              <a:ext uri="{FF2B5EF4-FFF2-40B4-BE49-F238E27FC236}">
                <a16:creationId xmlns:a16="http://schemas.microsoft.com/office/drawing/2014/main" id="{970859BA-2328-0C69-1754-E5E33C5E6945}"/>
              </a:ext>
            </a:extLst>
          </p:cNvPr>
          <p:cNvSpPr txBox="1"/>
          <p:nvPr/>
        </p:nvSpPr>
        <p:spPr>
          <a:xfrm>
            <a:off x="4860032" y="908720"/>
            <a:ext cx="3168352" cy="584775"/>
          </a:xfrm>
          <a:prstGeom prst="rect">
            <a:avLst/>
          </a:prstGeom>
          <a:noFill/>
        </p:spPr>
        <p:txBody>
          <a:bodyPr wrap="square">
            <a:spAutoFit/>
          </a:bodyPr>
          <a:lstStyle/>
          <a:p>
            <a:pPr algn="ctr" fontAlgn="b"/>
            <a:r>
              <a:rPr lang="nl-NL" sz="3200" i="1" u="none" strike="noStrike" dirty="0">
                <a:effectLst/>
              </a:rPr>
              <a:t>genezend</a:t>
            </a:r>
            <a:endParaRPr lang="nl-NL" sz="3200" b="0" i="1" u="none" strike="noStrike" dirty="0">
              <a:solidFill>
                <a:srgbClr val="000000"/>
              </a:solidFill>
              <a:effectLst/>
              <a:latin typeface="Aptos Narrow" panose="020B0004020202020204" pitchFamily="34" charset="0"/>
            </a:endParaRPr>
          </a:p>
        </p:txBody>
      </p:sp>
      <p:sp>
        <p:nvSpPr>
          <p:cNvPr id="21" name="Tekstvak 20">
            <a:extLst>
              <a:ext uri="{FF2B5EF4-FFF2-40B4-BE49-F238E27FC236}">
                <a16:creationId xmlns:a16="http://schemas.microsoft.com/office/drawing/2014/main" id="{96A5C4A0-C935-942D-684A-790912025D3C}"/>
              </a:ext>
            </a:extLst>
          </p:cNvPr>
          <p:cNvSpPr txBox="1"/>
          <p:nvPr/>
        </p:nvSpPr>
        <p:spPr>
          <a:xfrm>
            <a:off x="4427984" y="1815310"/>
            <a:ext cx="4194212" cy="584775"/>
          </a:xfrm>
          <a:prstGeom prst="rect">
            <a:avLst/>
          </a:prstGeom>
          <a:noFill/>
        </p:spPr>
        <p:txBody>
          <a:bodyPr wrap="square">
            <a:spAutoFit/>
          </a:bodyPr>
          <a:lstStyle/>
          <a:p>
            <a:pPr algn="ctr" fontAlgn="b"/>
            <a:r>
              <a:rPr lang="nl-NL" sz="3200" i="1" u="none" strike="noStrike" dirty="0">
                <a:effectLst/>
              </a:rPr>
              <a:t>versterkend en verbaal</a:t>
            </a:r>
            <a:endParaRPr lang="nl-NL" sz="3200" b="0" i="1" u="none" strike="noStrike" dirty="0">
              <a:solidFill>
                <a:srgbClr val="000000"/>
              </a:solidFill>
              <a:effectLst/>
              <a:latin typeface="Aptos Narrow" panose="020B0004020202020204" pitchFamily="34" charset="0"/>
            </a:endParaRPr>
          </a:p>
        </p:txBody>
      </p:sp>
      <p:sp>
        <p:nvSpPr>
          <p:cNvPr id="23" name="Tekstvak 22">
            <a:extLst>
              <a:ext uri="{FF2B5EF4-FFF2-40B4-BE49-F238E27FC236}">
                <a16:creationId xmlns:a16="http://schemas.microsoft.com/office/drawing/2014/main" id="{2D7612C8-9D6A-C5B8-D49A-837E2C980230}"/>
              </a:ext>
            </a:extLst>
          </p:cNvPr>
          <p:cNvSpPr txBox="1"/>
          <p:nvPr/>
        </p:nvSpPr>
        <p:spPr>
          <a:xfrm>
            <a:off x="4373724" y="2750740"/>
            <a:ext cx="4252784" cy="1077218"/>
          </a:xfrm>
          <a:prstGeom prst="rect">
            <a:avLst/>
          </a:prstGeom>
          <a:noFill/>
        </p:spPr>
        <p:txBody>
          <a:bodyPr wrap="square">
            <a:spAutoFit/>
          </a:bodyPr>
          <a:lstStyle/>
          <a:p>
            <a:pPr algn="ctr" fontAlgn="b"/>
            <a:r>
              <a:rPr lang="nl-NL" sz="3200" i="1" u="none" strike="noStrike" dirty="0">
                <a:effectLst/>
              </a:rPr>
              <a:t>beoordeelt de wonden en geeft het aan God</a:t>
            </a:r>
            <a:endParaRPr lang="nl-NL" sz="3200" b="0" i="1" u="none" strike="noStrike" dirty="0">
              <a:solidFill>
                <a:srgbClr val="000000"/>
              </a:solidFill>
              <a:effectLst/>
              <a:latin typeface="Aptos Narrow" panose="020B0004020202020204" pitchFamily="34" charset="0"/>
            </a:endParaRPr>
          </a:p>
        </p:txBody>
      </p:sp>
      <p:sp>
        <p:nvSpPr>
          <p:cNvPr id="25" name="Tekstvak 24">
            <a:extLst>
              <a:ext uri="{FF2B5EF4-FFF2-40B4-BE49-F238E27FC236}">
                <a16:creationId xmlns:a16="http://schemas.microsoft.com/office/drawing/2014/main" id="{B5AB6F40-3107-44AC-64F5-863BAB1F2A8E}"/>
              </a:ext>
            </a:extLst>
          </p:cNvPr>
          <p:cNvSpPr txBox="1"/>
          <p:nvPr/>
        </p:nvSpPr>
        <p:spPr>
          <a:xfrm>
            <a:off x="4373724" y="4005064"/>
            <a:ext cx="4592250" cy="1077218"/>
          </a:xfrm>
          <a:prstGeom prst="rect">
            <a:avLst/>
          </a:prstGeom>
          <a:noFill/>
        </p:spPr>
        <p:txBody>
          <a:bodyPr wrap="square">
            <a:spAutoFit/>
          </a:bodyPr>
          <a:lstStyle/>
          <a:p>
            <a:pPr algn="ctr" fontAlgn="b"/>
            <a:r>
              <a:rPr lang="nl-NL" sz="3200" i="1" u="none" strike="noStrike" dirty="0">
                <a:effectLst/>
              </a:rPr>
              <a:t>kijkt naar buiten, uit het ik </a:t>
            </a:r>
          </a:p>
          <a:p>
            <a:pPr algn="ctr" fontAlgn="b"/>
            <a:r>
              <a:rPr lang="nl-NL" sz="3200" i="1" u="none" strike="noStrike" dirty="0">
                <a:effectLst/>
              </a:rPr>
              <a:t>en richt zich op God</a:t>
            </a:r>
            <a:endParaRPr lang="nl-NL" sz="3200" b="0" i="1" u="none" strike="noStrike" dirty="0">
              <a:solidFill>
                <a:srgbClr val="000000"/>
              </a:solidFill>
              <a:effectLst/>
              <a:latin typeface="Aptos Narrow" panose="020B0004020202020204" pitchFamily="34" charset="0"/>
            </a:endParaRPr>
          </a:p>
        </p:txBody>
      </p:sp>
      <p:sp>
        <p:nvSpPr>
          <p:cNvPr id="27" name="Tekstvak 26">
            <a:extLst>
              <a:ext uri="{FF2B5EF4-FFF2-40B4-BE49-F238E27FC236}">
                <a16:creationId xmlns:a16="http://schemas.microsoft.com/office/drawing/2014/main" id="{30193AB8-9368-514D-3056-DD95563FD39C}"/>
              </a:ext>
            </a:extLst>
          </p:cNvPr>
          <p:cNvSpPr txBox="1"/>
          <p:nvPr/>
        </p:nvSpPr>
        <p:spPr>
          <a:xfrm>
            <a:off x="4373724" y="5687670"/>
            <a:ext cx="4572000" cy="584775"/>
          </a:xfrm>
          <a:prstGeom prst="rect">
            <a:avLst/>
          </a:prstGeom>
          <a:noFill/>
        </p:spPr>
        <p:txBody>
          <a:bodyPr wrap="square">
            <a:spAutoFit/>
          </a:bodyPr>
          <a:lstStyle/>
          <a:p>
            <a:pPr algn="ctr" fontAlgn="b"/>
            <a:r>
              <a:rPr lang="nl-NL" sz="3200" i="1" u="none" strike="noStrike" dirty="0">
                <a:effectLst/>
              </a:rPr>
              <a:t>bidt onder dankzegging</a:t>
            </a:r>
            <a:endParaRPr lang="nl-NL" sz="3200" b="0" i="1" u="none" strike="noStrike" dirty="0">
              <a:solidFill>
                <a:srgbClr val="000000"/>
              </a:solidFill>
              <a:effectLst/>
              <a:latin typeface="Aptos Narrow" panose="020B0004020202020204" pitchFamily="34" charset="0"/>
            </a:endParaRPr>
          </a:p>
        </p:txBody>
      </p:sp>
    </p:spTree>
    <p:extLst>
      <p:ext uri="{BB962C8B-B14F-4D97-AF65-F5344CB8AC3E}">
        <p14:creationId xmlns:p14="http://schemas.microsoft.com/office/powerpoint/2010/main" val="261027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5">
                                            <p:txEl>
                                              <p:pRg st="0" end="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65B314-C303-BFE1-FCED-56A396E7424E}"/>
            </a:ext>
          </a:extLst>
        </p:cNvPr>
        <p:cNvGrpSpPr/>
        <p:nvPr/>
      </p:nvGrpSpPr>
      <p:grpSpPr>
        <a:xfrm>
          <a:off x="0" y="0"/>
          <a:ext cx="0" cy="0"/>
          <a:chOff x="0" y="0"/>
          <a:chExt cx="0" cy="0"/>
        </a:xfrm>
      </p:grpSpPr>
      <p:sp>
        <p:nvSpPr>
          <p:cNvPr id="3" name="Tijdelijke aanduiding voor voettekst 2">
            <a:extLst>
              <a:ext uri="{FF2B5EF4-FFF2-40B4-BE49-F238E27FC236}">
                <a16:creationId xmlns:a16="http://schemas.microsoft.com/office/drawing/2014/main" id="{A6E53759-48E5-7AFC-5E9D-6B1B8A5FEDF2}"/>
              </a:ext>
            </a:extLst>
          </p:cNvPr>
          <p:cNvSpPr>
            <a:spLocks noGrp="1"/>
          </p:cNvSpPr>
          <p:nvPr>
            <p:ph type="ftr" sz="quarter" idx="11"/>
          </p:nvPr>
        </p:nvSpPr>
        <p:spPr/>
        <p:txBody>
          <a:bodyPr/>
          <a:lstStyle/>
          <a:p>
            <a:r>
              <a:rPr lang="nl-NL"/>
              <a:t>Mara of Elim</a:t>
            </a:r>
          </a:p>
        </p:txBody>
      </p:sp>
      <p:sp>
        <p:nvSpPr>
          <p:cNvPr id="2" name="Tekstvak 1">
            <a:extLst>
              <a:ext uri="{FF2B5EF4-FFF2-40B4-BE49-F238E27FC236}">
                <a16:creationId xmlns:a16="http://schemas.microsoft.com/office/drawing/2014/main" id="{FF1C81DA-827E-A28F-281B-2AC5189C9121}"/>
              </a:ext>
            </a:extLst>
          </p:cNvPr>
          <p:cNvSpPr txBox="1"/>
          <p:nvPr/>
        </p:nvSpPr>
        <p:spPr>
          <a:xfrm>
            <a:off x="755576" y="908720"/>
            <a:ext cx="3600400" cy="3816429"/>
          </a:xfrm>
          <a:prstGeom prst="rect">
            <a:avLst/>
          </a:prstGeom>
          <a:noFill/>
        </p:spPr>
        <p:txBody>
          <a:bodyPr wrap="square" rtlCol="0">
            <a:spAutoFit/>
          </a:bodyPr>
          <a:lstStyle/>
          <a:p>
            <a:pPr algn="ctr"/>
            <a:r>
              <a:rPr lang="nl-NL" sz="5400" b="1" dirty="0">
                <a:solidFill>
                  <a:srgbClr val="FFFF00"/>
                </a:solidFill>
              </a:rPr>
              <a:t>Mara </a:t>
            </a:r>
          </a:p>
          <a:p>
            <a:pPr algn="ctr"/>
            <a:endParaRPr lang="nl-NL" sz="4000" b="1" dirty="0">
              <a:solidFill>
                <a:srgbClr val="FFFF00"/>
              </a:solidFill>
            </a:endParaRPr>
          </a:p>
          <a:p>
            <a:pPr algn="ctr"/>
            <a:r>
              <a:rPr lang="nl-NL" sz="5400" b="1" dirty="0">
                <a:solidFill>
                  <a:srgbClr val="FFFF00"/>
                </a:solidFill>
              </a:rPr>
              <a:t>of </a:t>
            </a:r>
          </a:p>
          <a:p>
            <a:pPr algn="ctr"/>
            <a:endParaRPr lang="nl-NL" sz="4000" b="1" dirty="0">
              <a:solidFill>
                <a:srgbClr val="FFFF00"/>
              </a:solidFill>
            </a:endParaRPr>
          </a:p>
          <a:p>
            <a:pPr algn="ctr"/>
            <a:r>
              <a:rPr lang="nl-NL" sz="5400" b="1" dirty="0">
                <a:solidFill>
                  <a:srgbClr val="FFFF00"/>
                </a:solidFill>
              </a:rPr>
              <a:t>Elim</a:t>
            </a:r>
          </a:p>
        </p:txBody>
      </p:sp>
      <p:pic>
        <p:nvPicPr>
          <p:cNvPr id="1028" name="Picture 4" descr="Koffietijd met Sido: Het mysterie van het kruis">
            <a:extLst>
              <a:ext uri="{FF2B5EF4-FFF2-40B4-BE49-F238E27FC236}">
                <a16:creationId xmlns:a16="http://schemas.microsoft.com/office/drawing/2014/main" id="{51B65C09-FDB7-6F2C-DDA8-15EAC9DF9BFE}"/>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6330"/>
          <a:stretch/>
        </p:blipFill>
        <p:spPr bwMode="auto">
          <a:xfrm>
            <a:off x="5148064" y="1124744"/>
            <a:ext cx="2808312" cy="3924436"/>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a:extLst>
              <a:ext uri="{FF2B5EF4-FFF2-40B4-BE49-F238E27FC236}">
                <a16:creationId xmlns:a16="http://schemas.microsoft.com/office/drawing/2014/main" id="{030BEA4E-9156-310E-DFA4-285F0C0976A6}"/>
              </a:ext>
            </a:extLst>
          </p:cNvPr>
          <p:cNvSpPr txBox="1"/>
          <p:nvPr/>
        </p:nvSpPr>
        <p:spPr>
          <a:xfrm>
            <a:off x="4427984" y="5229200"/>
            <a:ext cx="4536504" cy="707886"/>
          </a:xfrm>
          <a:prstGeom prst="rect">
            <a:avLst/>
          </a:prstGeom>
          <a:noFill/>
        </p:spPr>
        <p:txBody>
          <a:bodyPr wrap="square" rtlCol="0">
            <a:spAutoFit/>
          </a:bodyPr>
          <a:lstStyle/>
          <a:p>
            <a:r>
              <a:rPr lang="nl-NL" sz="4000" b="1" dirty="0">
                <a:solidFill>
                  <a:srgbClr val="FFFF00"/>
                </a:solidFill>
                <a:latin typeface="Calibri" panose="020F0502020204030204" pitchFamily="34" charset="0"/>
                <a:ea typeface="Calibri" panose="020F0502020204030204" pitchFamily="34" charset="0"/>
                <a:cs typeface="Calibri" panose="020F0502020204030204" pitchFamily="34" charset="0"/>
              </a:rPr>
              <a:t>Haal</a:t>
            </a:r>
            <a:r>
              <a:rPr lang="nl-NL" sz="4000" dirty="0">
                <a:latin typeface="Calibri" panose="020F0502020204030204" pitchFamily="34" charset="0"/>
                <a:ea typeface="Calibri" panose="020F0502020204030204" pitchFamily="34" charset="0"/>
                <a:cs typeface="Calibri" panose="020F0502020204030204" pitchFamily="34" charset="0"/>
              </a:rPr>
              <a:t>  </a:t>
            </a:r>
            <a:r>
              <a:rPr lang="nl-NL" sz="4000" b="1" dirty="0">
                <a:solidFill>
                  <a:srgbClr val="FFFF00"/>
                </a:solidFill>
                <a:latin typeface="Calibri" panose="020F0502020204030204" pitchFamily="34" charset="0"/>
                <a:ea typeface="Calibri" panose="020F0502020204030204" pitchFamily="34" charset="0"/>
                <a:cs typeface="Calibri" panose="020F0502020204030204" pitchFamily="34" charset="0"/>
              </a:rPr>
              <a:t>het kruis erbij</a:t>
            </a:r>
          </a:p>
        </p:txBody>
      </p:sp>
    </p:spTree>
    <p:extLst>
      <p:ext uri="{BB962C8B-B14F-4D97-AF65-F5344CB8AC3E}">
        <p14:creationId xmlns:p14="http://schemas.microsoft.com/office/powerpoint/2010/main" val="38328896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Grijswaarden">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5249</TotalTime>
  <Words>302</Words>
  <Application>Microsoft Office PowerPoint</Application>
  <PresentationFormat>Diavoorstelling (4:3)</PresentationFormat>
  <Paragraphs>35</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Aptos Narrow</vt:lpstr>
      <vt:lpstr>Arial</vt:lpstr>
      <vt:lpstr>Calibri</vt:lpstr>
      <vt:lpstr>Office-thema</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Tijd voor helden !!!</dc:title>
  <dc:creator>slot</dc:creator>
  <cp:lastModifiedBy>Jan Slot</cp:lastModifiedBy>
  <cp:revision>110</cp:revision>
  <cp:lastPrinted>2024-03-08T10:29:07Z</cp:lastPrinted>
  <dcterms:created xsi:type="dcterms:W3CDTF">2016-01-30T08:51:22Z</dcterms:created>
  <dcterms:modified xsi:type="dcterms:W3CDTF">2024-07-25T08:17:24Z</dcterms:modified>
</cp:coreProperties>
</file>