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70" r:id="rId2"/>
    <p:sldId id="266" r:id="rId3"/>
    <p:sldId id="267" r:id="rId4"/>
    <p:sldId id="268" r:id="rId5"/>
    <p:sldId id="257" r:id="rId6"/>
    <p:sldId id="259" r:id="rId7"/>
    <p:sldId id="258" r:id="rId8"/>
    <p:sldId id="261" r:id="rId9"/>
    <p:sldId id="262" r:id="rId10"/>
    <p:sldId id="269" r:id="rId11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82"/>
    <p:restoredTop sz="94650"/>
  </p:normalViewPr>
  <p:slideViewPr>
    <p:cSldViewPr snapToGrid="0">
      <p:cViewPr varScale="1">
        <p:scale>
          <a:sx n="85" d="100"/>
          <a:sy n="85" d="100"/>
        </p:scale>
        <p:origin x="67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772D7C-1FBB-47E7-A217-9B7BE303919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BF446F-EC57-4682-80B6-2983A5AA0A7A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en-GB" sz="3200" b="1" dirty="0"/>
            <a:t>“</a:t>
          </a:r>
          <a:r>
            <a:rPr lang="en-GB" sz="3200" b="1" dirty="0" err="1"/>
            <a:t>Ik</a:t>
          </a:r>
          <a:r>
            <a:rPr lang="en-GB" sz="3200" b="1" dirty="0"/>
            <a:t> </a:t>
          </a:r>
          <a:r>
            <a:rPr lang="en-GB" sz="3200" b="1" dirty="0" err="1"/>
            <a:t>kan</a:t>
          </a:r>
          <a:r>
            <a:rPr lang="en-GB" sz="3200" b="1" dirty="0"/>
            <a:t> het </a:t>
          </a:r>
          <a:r>
            <a:rPr lang="en-GB" sz="3200" b="1" dirty="0" err="1"/>
            <a:t>zelf</a:t>
          </a:r>
          <a:r>
            <a:rPr lang="en-GB" sz="3200" b="1" dirty="0"/>
            <a:t>”</a:t>
          </a:r>
        </a:p>
        <a:p>
          <a:pPr algn="ctr">
            <a:lnSpc>
              <a:spcPct val="100000"/>
            </a:lnSpc>
          </a:pPr>
          <a:r>
            <a:rPr lang="en-GB" sz="3200" b="1" dirty="0"/>
            <a:t>“</a:t>
          </a:r>
          <a:r>
            <a:rPr lang="en-GB" sz="3200" b="1" dirty="0" err="1"/>
            <a:t>Ik</a:t>
          </a:r>
          <a:r>
            <a:rPr lang="en-GB" sz="3200" b="1" dirty="0"/>
            <a:t> </a:t>
          </a:r>
          <a:r>
            <a:rPr lang="en-GB" sz="3200" b="1" dirty="0" err="1"/>
            <a:t>verdien</a:t>
          </a:r>
          <a:r>
            <a:rPr lang="en-GB" sz="3200" b="1" dirty="0"/>
            <a:t> </a:t>
          </a:r>
          <a:r>
            <a:rPr lang="en-GB" sz="3200" b="1" dirty="0" err="1"/>
            <a:t>dit</a:t>
          </a:r>
          <a:r>
            <a:rPr lang="en-GB" sz="3200" b="1" dirty="0"/>
            <a:t>” </a:t>
          </a:r>
        </a:p>
        <a:p>
          <a:pPr algn="l">
            <a:lnSpc>
              <a:spcPct val="100000"/>
            </a:lnSpc>
          </a:pPr>
          <a:endParaRPr lang="en-US" sz="1700" dirty="0"/>
        </a:p>
      </dgm:t>
    </dgm:pt>
    <dgm:pt modelId="{9D5A4911-4E70-4F7D-A55D-80D1DD3B9E3E}" type="parTrans" cxnId="{28B5B043-E577-44CE-97B4-4D90D55CECA1}">
      <dgm:prSet/>
      <dgm:spPr/>
      <dgm:t>
        <a:bodyPr/>
        <a:lstStyle/>
        <a:p>
          <a:endParaRPr lang="en-US"/>
        </a:p>
      </dgm:t>
    </dgm:pt>
    <dgm:pt modelId="{17C071DC-D3D5-4092-BE67-37DBD79D0853}" type="sibTrans" cxnId="{28B5B043-E577-44CE-97B4-4D90D55CECA1}">
      <dgm:prSet/>
      <dgm:spPr/>
      <dgm:t>
        <a:bodyPr/>
        <a:lstStyle/>
        <a:p>
          <a:endParaRPr lang="en-US"/>
        </a:p>
      </dgm:t>
    </dgm:pt>
    <dgm:pt modelId="{128948C0-70B8-489C-9E80-8C1D48DE07A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 err="1"/>
            <a:t>Dankbaarheid</a:t>
          </a:r>
          <a:endParaRPr lang="en-US" dirty="0"/>
        </a:p>
      </dgm:t>
    </dgm:pt>
    <dgm:pt modelId="{8356537E-ED6F-43F8-8299-2C61183BFA2C}" type="parTrans" cxnId="{5D049D26-92EF-4A8F-9EF7-6A2B9B2A5309}">
      <dgm:prSet/>
      <dgm:spPr/>
      <dgm:t>
        <a:bodyPr/>
        <a:lstStyle/>
        <a:p>
          <a:endParaRPr lang="en-US"/>
        </a:p>
      </dgm:t>
    </dgm:pt>
    <dgm:pt modelId="{7A2C3501-4CA8-4EB0-A58B-922700B0D9D7}" type="sibTrans" cxnId="{5D049D26-92EF-4A8F-9EF7-6A2B9B2A5309}">
      <dgm:prSet/>
      <dgm:spPr/>
      <dgm:t>
        <a:bodyPr/>
        <a:lstStyle/>
        <a:p>
          <a:endParaRPr lang="en-US"/>
        </a:p>
      </dgm:t>
    </dgm:pt>
    <dgm:pt modelId="{E257E03B-190C-3C4E-9798-ADDA6CA069B9}" type="pres">
      <dgm:prSet presAssocID="{76772D7C-1FBB-47E7-A217-9B7BE3039194}" presName="vert0" presStyleCnt="0">
        <dgm:presLayoutVars>
          <dgm:dir/>
          <dgm:animOne val="branch"/>
          <dgm:animLvl val="lvl"/>
        </dgm:presLayoutVars>
      </dgm:prSet>
      <dgm:spPr/>
    </dgm:pt>
    <dgm:pt modelId="{63A89FE7-29F2-AF4D-82F9-2676AD8EF653}" type="pres">
      <dgm:prSet presAssocID="{36BF446F-EC57-4682-80B6-2983A5AA0A7A}" presName="thickLine" presStyleLbl="alignNode1" presStyleIdx="0" presStyleCnt="2"/>
      <dgm:spPr/>
    </dgm:pt>
    <dgm:pt modelId="{4223A4A2-559F-FD4D-A1C5-E6384F428B68}" type="pres">
      <dgm:prSet presAssocID="{36BF446F-EC57-4682-80B6-2983A5AA0A7A}" presName="horz1" presStyleCnt="0"/>
      <dgm:spPr/>
    </dgm:pt>
    <dgm:pt modelId="{A3856EB5-7201-C74F-8F5A-556B736B62DB}" type="pres">
      <dgm:prSet presAssocID="{36BF446F-EC57-4682-80B6-2983A5AA0A7A}" presName="tx1" presStyleLbl="revTx" presStyleIdx="0" presStyleCnt="2"/>
      <dgm:spPr/>
    </dgm:pt>
    <dgm:pt modelId="{1652C22F-06B2-2E4D-8E86-730C21D570E1}" type="pres">
      <dgm:prSet presAssocID="{36BF446F-EC57-4682-80B6-2983A5AA0A7A}" presName="vert1" presStyleCnt="0"/>
      <dgm:spPr/>
    </dgm:pt>
    <dgm:pt modelId="{062C76E6-74C7-3343-832C-F109000550D7}" type="pres">
      <dgm:prSet presAssocID="{128948C0-70B8-489C-9E80-8C1D48DE07A1}" presName="thickLine" presStyleLbl="alignNode1" presStyleIdx="1" presStyleCnt="2"/>
      <dgm:spPr/>
    </dgm:pt>
    <dgm:pt modelId="{B8F1B4F0-D130-7D40-A2AB-84255473CA95}" type="pres">
      <dgm:prSet presAssocID="{128948C0-70B8-489C-9E80-8C1D48DE07A1}" presName="horz1" presStyleCnt="0"/>
      <dgm:spPr/>
    </dgm:pt>
    <dgm:pt modelId="{572E434F-4C84-D748-8878-2FDF84C08DD0}" type="pres">
      <dgm:prSet presAssocID="{128948C0-70B8-489C-9E80-8C1D48DE07A1}" presName="tx1" presStyleLbl="revTx" presStyleIdx="1" presStyleCnt="2"/>
      <dgm:spPr/>
    </dgm:pt>
    <dgm:pt modelId="{749629BC-9834-8F49-A4BB-03B0289F0C58}" type="pres">
      <dgm:prSet presAssocID="{128948C0-70B8-489C-9E80-8C1D48DE07A1}" presName="vert1" presStyleCnt="0"/>
      <dgm:spPr/>
    </dgm:pt>
  </dgm:ptLst>
  <dgm:cxnLst>
    <dgm:cxn modelId="{A6C14B1A-30D2-7D42-8851-BC007E15C47F}" type="presOf" srcId="{36BF446F-EC57-4682-80B6-2983A5AA0A7A}" destId="{A3856EB5-7201-C74F-8F5A-556B736B62DB}" srcOrd="0" destOrd="0" presId="urn:microsoft.com/office/officeart/2008/layout/LinedList"/>
    <dgm:cxn modelId="{5D049D26-92EF-4A8F-9EF7-6A2B9B2A5309}" srcId="{76772D7C-1FBB-47E7-A217-9B7BE3039194}" destId="{128948C0-70B8-489C-9E80-8C1D48DE07A1}" srcOrd="1" destOrd="0" parTransId="{8356537E-ED6F-43F8-8299-2C61183BFA2C}" sibTransId="{7A2C3501-4CA8-4EB0-A58B-922700B0D9D7}"/>
    <dgm:cxn modelId="{28B5B043-E577-44CE-97B4-4D90D55CECA1}" srcId="{76772D7C-1FBB-47E7-A217-9B7BE3039194}" destId="{36BF446F-EC57-4682-80B6-2983A5AA0A7A}" srcOrd="0" destOrd="0" parTransId="{9D5A4911-4E70-4F7D-A55D-80D1DD3B9E3E}" sibTransId="{17C071DC-D3D5-4092-BE67-37DBD79D0853}"/>
    <dgm:cxn modelId="{EE922E46-C181-BE43-9CEC-0681800F7F1B}" type="presOf" srcId="{128948C0-70B8-489C-9E80-8C1D48DE07A1}" destId="{572E434F-4C84-D748-8878-2FDF84C08DD0}" srcOrd="0" destOrd="0" presId="urn:microsoft.com/office/officeart/2008/layout/LinedList"/>
    <dgm:cxn modelId="{7A0391D2-4B61-0E48-A0CE-1CC1E0D48D35}" type="presOf" srcId="{76772D7C-1FBB-47E7-A217-9B7BE3039194}" destId="{E257E03B-190C-3C4E-9798-ADDA6CA069B9}" srcOrd="0" destOrd="0" presId="urn:microsoft.com/office/officeart/2008/layout/LinedList"/>
    <dgm:cxn modelId="{095AB7E9-6E93-AD41-A07C-EB582243DC12}" type="presParOf" srcId="{E257E03B-190C-3C4E-9798-ADDA6CA069B9}" destId="{63A89FE7-29F2-AF4D-82F9-2676AD8EF653}" srcOrd="0" destOrd="0" presId="urn:microsoft.com/office/officeart/2008/layout/LinedList"/>
    <dgm:cxn modelId="{96104FC7-CEA9-294D-9F8F-03304C320BAE}" type="presParOf" srcId="{E257E03B-190C-3C4E-9798-ADDA6CA069B9}" destId="{4223A4A2-559F-FD4D-A1C5-E6384F428B68}" srcOrd="1" destOrd="0" presId="urn:microsoft.com/office/officeart/2008/layout/LinedList"/>
    <dgm:cxn modelId="{9CD00869-E187-654A-8644-322E13DAA7AF}" type="presParOf" srcId="{4223A4A2-559F-FD4D-A1C5-E6384F428B68}" destId="{A3856EB5-7201-C74F-8F5A-556B736B62DB}" srcOrd="0" destOrd="0" presId="urn:microsoft.com/office/officeart/2008/layout/LinedList"/>
    <dgm:cxn modelId="{3CFA43A6-5286-934C-A0BE-28079D91A0D7}" type="presParOf" srcId="{4223A4A2-559F-FD4D-A1C5-E6384F428B68}" destId="{1652C22F-06B2-2E4D-8E86-730C21D570E1}" srcOrd="1" destOrd="0" presId="urn:microsoft.com/office/officeart/2008/layout/LinedList"/>
    <dgm:cxn modelId="{A8A45F72-FEB6-C240-9ACD-037539753B2F}" type="presParOf" srcId="{E257E03B-190C-3C4E-9798-ADDA6CA069B9}" destId="{062C76E6-74C7-3343-832C-F109000550D7}" srcOrd="2" destOrd="0" presId="urn:microsoft.com/office/officeart/2008/layout/LinedList"/>
    <dgm:cxn modelId="{F6FCBE2C-E687-2E4E-867E-75B2EE3ADFBC}" type="presParOf" srcId="{E257E03B-190C-3C4E-9798-ADDA6CA069B9}" destId="{B8F1B4F0-D130-7D40-A2AB-84255473CA95}" srcOrd="3" destOrd="0" presId="urn:microsoft.com/office/officeart/2008/layout/LinedList"/>
    <dgm:cxn modelId="{5F8303E2-A4F6-A54B-A0D1-2A6AC21C0CEF}" type="presParOf" srcId="{B8F1B4F0-D130-7D40-A2AB-84255473CA95}" destId="{572E434F-4C84-D748-8878-2FDF84C08DD0}" srcOrd="0" destOrd="0" presId="urn:microsoft.com/office/officeart/2008/layout/LinedList"/>
    <dgm:cxn modelId="{283E90FF-F4C8-8149-88B1-A2746F127999}" type="presParOf" srcId="{B8F1B4F0-D130-7D40-A2AB-84255473CA95}" destId="{749629BC-9834-8F49-A4BB-03B0289F0C5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A89FE7-29F2-AF4D-82F9-2676AD8EF653}">
      <dsp:nvSpPr>
        <dsp:cNvPr id="0" name=""/>
        <dsp:cNvSpPr/>
      </dsp:nvSpPr>
      <dsp:spPr>
        <a:xfrm>
          <a:off x="0" y="0"/>
          <a:ext cx="610308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56EB5-7201-C74F-8F5A-556B736B62DB}">
      <dsp:nvSpPr>
        <dsp:cNvPr id="0" name=""/>
        <dsp:cNvSpPr/>
      </dsp:nvSpPr>
      <dsp:spPr>
        <a:xfrm>
          <a:off x="0" y="0"/>
          <a:ext cx="6103081" cy="1708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 dirty="0"/>
            <a:t>“</a:t>
          </a:r>
          <a:r>
            <a:rPr lang="en-GB" sz="3200" b="1" kern="1200" dirty="0" err="1"/>
            <a:t>Ik</a:t>
          </a:r>
          <a:r>
            <a:rPr lang="en-GB" sz="3200" b="1" kern="1200" dirty="0"/>
            <a:t> </a:t>
          </a:r>
          <a:r>
            <a:rPr lang="en-GB" sz="3200" b="1" kern="1200" dirty="0" err="1"/>
            <a:t>kan</a:t>
          </a:r>
          <a:r>
            <a:rPr lang="en-GB" sz="3200" b="1" kern="1200" dirty="0"/>
            <a:t> het </a:t>
          </a:r>
          <a:r>
            <a:rPr lang="en-GB" sz="3200" b="1" kern="1200" dirty="0" err="1"/>
            <a:t>zelf</a:t>
          </a:r>
          <a:r>
            <a:rPr lang="en-GB" sz="3200" b="1" kern="1200" dirty="0"/>
            <a:t>”</a:t>
          </a:r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 dirty="0"/>
            <a:t>“</a:t>
          </a:r>
          <a:r>
            <a:rPr lang="en-GB" sz="3200" b="1" kern="1200" dirty="0" err="1"/>
            <a:t>Ik</a:t>
          </a:r>
          <a:r>
            <a:rPr lang="en-GB" sz="3200" b="1" kern="1200" dirty="0"/>
            <a:t> </a:t>
          </a:r>
          <a:r>
            <a:rPr lang="en-GB" sz="3200" b="1" kern="1200" dirty="0" err="1"/>
            <a:t>verdien</a:t>
          </a:r>
          <a:r>
            <a:rPr lang="en-GB" sz="3200" b="1" kern="1200" dirty="0"/>
            <a:t> </a:t>
          </a:r>
          <a:r>
            <a:rPr lang="en-GB" sz="3200" b="1" kern="1200" dirty="0" err="1"/>
            <a:t>dit</a:t>
          </a:r>
          <a:r>
            <a:rPr lang="en-GB" sz="3200" b="1" kern="1200" dirty="0"/>
            <a:t>” </a:t>
          </a:r>
        </a:p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0" y="0"/>
        <a:ext cx="6103081" cy="1708159"/>
      </dsp:txXfrm>
    </dsp:sp>
    <dsp:sp modelId="{062C76E6-74C7-3343-832C-F109000550D7}">
      <dsp:nvSpPr>
        <dsp:cNvPr id="0" name=""/>
        <dsp:cNvSpPr/>
      </dsp:nvSpPr>
      <dsp:spPr>
        <a:xfrm>
          <a:off x="0" y="1708159"/>
          <a:ext cx="610308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2E434F-4C84-D748-8878-2FDF84C08DD0}">
      <dsp:nvSpPr>
        <dsp:cNvPr id="0" name=""/>
        <dsp:cNvSpPr/>
      </dsp:nvSpPr>
      <dsp:spPr>
        <a:xfrm>
          <a:off x="0" y="1708159"/>
          <a:ext cx="6103081" cy="1708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t" anchorCtr="0">
          <a:noAutofit/>
        </a:bodyPr>
        <a:lstStyle/>
        <a:p>
          <a:pPr marL="0" lvl="0" indent="0" algn="l" defTabSz="2311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200" kern="1200" dirty="0" err="1"/>
            <a:t>Dankbaarheid</a:t>
          </a:r>
          <a:endParaRPr lang="en-US" sz="5200" kern="1200" dirty="0"/>
        </a:p>
      </dsp:txBody>
      <dsp:txXfrm>
        <a:off x="0" y="1708159"/>
        <a:ext cx="6103081" cy="1708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D27A5-7294-8944-AD64-3F974EDF9782}" type="datetimeFigureOut">
              <a:rPr lang="en-GB" smtClean="0"/>
              <a:t>07/04/2024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DF65B-068D-8544-9B07-A2EF052805C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180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0DF65B-068D-8544-9B07-A2EF052805C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31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4/7/2024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9679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4/7/2024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51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4/7/2024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49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4/7/2024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892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4/7/2024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795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4/7/2024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698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4/7/2024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33723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4/7/2024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874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4/7/2024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04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4/7/2024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935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4/7/2024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06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4/7/2024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534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9230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8F24121-0938-04AC-20E5-EC96C4DED541}"/>
              </a:ext>
            </a:extLst>
          </p:cNvPr>
          <p:cNvSpPr txBox="1"/>
          <p:nvPr/>
        </p:nvSpPr>
        <p:spPr>
          <a:xfrm>
            <a:off x="834887" y="1228397"/>
            <a:ext cx="10522226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200" baseline="-250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nl-NL" sz="4800" baseline="-250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Geliefde broeders en zusters, vergis u niet: </a:t>
            </a:r>
            <a:r>
              <a:rPr lang="nl-NL" sz="3200" baseline="-250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r>
              <a:rPr lang="nl-NL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elke goede gave, elk volmaakt geschenk komt van boven, van de Vader van de hemellichten; bij Hem is nooit enige verandering of verduistering waar te nemen. </a:t>
            </a:r>
            <a:r>
              <a:rPr lang="nl-NL" sz="3200" baseline="-250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18</a:t>
            </a:r>
            <a:r>
              <a:rPr lang="nl-NL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Hij wilde ons door de verkondiging van de waarheid tot leven roepen, zodat wij als het ware de eerste opbrengst van zijn schepping zijn.</a:t>
            </a:r>
            <a:r>
              <a:rPr lang="nl-NL" sz="48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3E23E3-7F3A-6303-0D21-0896F71F9CEC}"/>
              </a:ext>
            </a:extLst>
          </p:cNvPr>
          <p:cNvSpPr txBox="1"/>
          <p:nvPr/>
        </p:nvSpPr>
        <p:spPr>
          <a:xfrm>
            <a:off x="3127513" y="543339"/>
            <a:ext cx="5526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Jacobus 1:16-18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638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8F24121-0938-04AC-20E5-EC96C4DED541}"/>
              </a:ext>
            </a:extLst>
          </p:cNvPr>
          <p:cNvSpPr txBox="1"/>
          <p:nvPr/>
        </p:nvSpPr>
        <p:spPr>
          <a:xfrm>
            <a:off x="834887" y="1228397"/>
            <a:ext cx="1052222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aseline="-250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36 </a:t>
            </a:r>
            <a:r>
              <a:rPr lang="nl-NL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Een van de farizeeën nodigde Hem uit om te komen eten, en toen Hij het huis van de farizeeër was binnengegaan, ging Hij aanliggen voor de maaltijd.</a:t>
            </a:r>
            <a:r>
              <a:rPr lang="nl-NL" sz="2800" baseline="-250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37 </a:t>
            </a:r>
            <a:r>
              <a:rPr lang="nl-NL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Een vrouw die in de stand bekendstond als zondares</a:t>
            </a:r>
            <a:r>
              <a:rPr lang="nl-NL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had gehoord dat Hij bij de farizee</a:t>
            </a:r>
            <a:r>
              <a:rPr lang="nl-NL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ë</a:t>
            </a:r>
            <a:r>
              <a:rPr lang="nl-NL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 thuis zou eten, en ze ging naar het huis met een albasten flesje met geurige olie. </a:t>
            </a:r>
            <a:r>
              <a:rPr lang="nl-NL" sz="2800" baseline="-250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38 </a:t>
            </a:r>
            <a:r>
              <a:rPr lang="nl-NL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Ze ging achter Jezus staan, aan zijn voeteneinde; ze huilde en zijn voeten werden nat door haar tranen. Ze droogde ze met haar haar, kust</a:t>
            </a:r>
            <a:r>
              <a:rPr lang="nl-NL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ze en zalfde ze met de olie. </a:t>
            </a:r>
            <a:r>
              <a:rPr lang="nl-NL" sz="2800" baseline="-250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39 </a:t>
            </a:r>
            <a:r>
              <a:rPr lang="nl-NL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Toen de farizeeër die Hem had uitgenodigd dit zag, zei hij bij zichzelf: Als Hij een profeet was, zou Hij weten wie de vrouw is die Hem aanraakt, dat ze een zondares is. </a:t>
            </a:r>
            <a:r>
              <a:rPr lang="nl-NL" sz="2800" i="0" dirty="0">
                <a:solidFill>
                  <a:schemeClr val="bg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nl-NL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3E23E3-7F3A-6303-0D21-0896F71F9CEC}"/>
              </a:ext>
            </a:extLst>
          </p:cNvPr>
          <p:cNvSpPr txBox="1"/>
          <p:nvPr/>
        </p:nvSpPr>
        <p:spPr>
          <a:xfrm>
            <a:off x="3127513" y="543339"/>
            <a:ext cx="5526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Lukas 7:36-50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431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8F24121-0938-04AC-20E5-EC96C4DED541}"/>
              </a:ext>
            </a:extLst>
          </p:cNvPr>
          <p:cNvSpPr txBox="1"/>
          <p:nvPr/>
        </p:nvSpPr>
        <p:spPr>
          <a:xfrm>
            <a:off x="834887" y="1228397"/>
            <a:ext cx="10522226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aseline="-250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40 </a:t>
            </a:r>
            <a:r>
              <a:rPr lang="nl-NL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Maar Jezus zei tegen hem: ‘Simon, ik heb je iets te zeggen.’ ‘Meester, spreek!’ zei hij.</a:t>
            </a:r>
            <a:r>
              <a:rPr lang="nl-NL" sz="2800" baseline="-250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41 </a:t>
            </a:r>
            <a:r>
              <a:rPr lang="nl-NL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Er was eens een geldschieter die twee schuldenaars had: de een was hem vijfhonderd </a:t>
            </a:r>
            <a:r>
              <a:rPr lang="nl-NL" sz="2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denarie</a:t>
            </a:r>
            <a:r>
              <a:rPr lang="nl-NL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schuldig, de ander vijftig.</a:t>
            </a:r>
            <a:r>
              <a:rPr lang="nl-NL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800" baseline="-250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42 </a:t>
            </a:r>
            <a:r>
              <a:rPr lang="nl-NL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Omdat </a:t>
            </a:r>
            <a:r>
              <a:rPr lang="nl-NL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 het geld niet konden terugbetalen, </a:t>
            </a:r>
            <a:r>
              <a:rPr lang="nl-NL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schold hij beiden hun schuld kwijt</a:t>
            </a:r>
            <a:r>
              <a:rPr lang="nl-NL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Wie van de twee zal hem de meeste liefde betonen?’ </a:t>
            </a:r>
            <a:r>
              <a:rPr lang="nl-NL" sz="2800" baseline="-250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43 </a:t>
            </a:r>
            <a:r>
              <a:rPr lang="nl-NL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Simon antwoordde: ‘Ik veronderstel degene aan wie hij het grootste bedrag </a:t>
            </a:r>
            <a:r>
              <a:rPr lang="nl-NL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heeft kwijtgescholden.’ Hij zei tegen hem: ‘Dat is juist geoordeeld.’ </a:t>
            </a:r>
            <a:r>
              <a:rPr lang="nl-NL" sz="2800" baseline="-250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44</a:t>
            </a:r>
            <a:r>
              <a:rPr lang="nl-NL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Toen draaide Hij zich om naar de vrouw en vroeg aan Simon: ‘Zie je deze vrouw? Ik ben in jouw huis te gast, en je hebt me geen water voor mijn voeten gegeven; maar zij heeft met haar tranen mijn voeten natgemaakt en ze met haar haar afgedroogd.</a:t>
            </a:r>
            <a:endParaRPr lang="nl-NL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3E23E3-7F3A-6303-0D21-0896F71F9CEC}"/>
              </a:ext>
            </a:extLst>
          </p:cNvPr>
          <p:cNvSpPr txBox="1"/>
          <p:nvPr/>
        </p:nvSpPr>
        <p:spPr>
          <a:xfrm>
            <a:off x="3127513" y="543339"/>
            <a:ext cx="5526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Lukas 7:36-50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060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8F24121-0938-04AC-20E5-EC96C4DED541}"/>
              </a:ext>
            </a:extLst>
          </p:cNvPr>
          <p:cNvSpPr txBox="1"/>
          <p:nvPr/>
        </p:nvSpPr>
        <p:spPr>
          <a:xfrm>
            <a:off x="834887" y="1228397"/>
            <a:ext cx="1052222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aseline="-250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45 </a:t>
            </a:r>
            <a:r>
              <a:rPr lang="nl-NL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Jij hebt me niet begroet met een kus; maar zij heeft, sinds Ik hier binnenkwam, onophoudelijk mijn voeten gekust. </a:t>
            </a:r>
            <a:r>
              <a:rPr lang="nl-NL" sz="2800" baseline="-250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46</a:t>
            </a:r>
            <a:r>
              <a:rPr lang="nl-NL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Jij hebt mijn hoofd niet met olie gezalf</a:t>
            </a:r>
            <a:r>
              <a:rPr lang="nl-NL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d; maar zij heeft met geurige olie mijn voeten gezalfd. </a:t>
            </a:r>
            <a:r>
              <a:rPr lang="nl-NL" sz="2800" baseline="-25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47</a:t>
            </a:r>
            <a:r>
              <a:rPr lang="nl-NL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Daarom zeg ik je: haar zonden zijn haar vergeven, al waren het er vele, want ze heeft veel liefde betoond; maar wie weinig wordt vergeven, betoont ook weinig liefde.’ </a:t>
            </a:r>
            <a:r>
              <a:rPr lang="nl-NL" sz="2800" baseline="-25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48</a:t>
            </a:r>
            <a:r>
              <a:rPr lang="nl-NL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Toen zei Hij tegen haar: ‘Uw zonden zijn u vergeven.’ </a:t>
            </a:r>
            <a:r>
              <a:rPr lang="nl-NL" sz="2800" baseline="-25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49</a:t>
            </a:r>
            <a:r>
              <a:rPr lang="nl-NL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andere gasten dachten bij zichzelf: Wie is Hij, dat Hij zelfs zonden vergeeft? </a:t>
            </a:r>
            <a:r>
              <a:rPr lang="nl-NL" sz="2800" baseline="-25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</a:t>
            </a:r>
            <a:r>
              <a:rPr lang="nl-NL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Hij zei tegen de vrouw: ‘Uw geloof heeft u gered; ga in vrede.’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3E23E3-7F3A-6303-0D21-0896F71F9CEC}"/>
              </a:ext>
            </a:extLst>
          </p:cNvPr>
          <p:cNvSpPr txBox="1"/>
          <p:nvPr/>
        </p:nvSpPr>
        <p:spPr>
          <a:xfrm>
            <a:off x="3127513" y="543339"/>
            <a:ext cx="5526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Lukas 7:36-50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479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ainting of people sitting at a table&#10;&#10;Description automatically generated">
            <a:extLst>
              <a:ext uri="{FF2B5EF4-FFF2-40B4-BE49-F238E27FC236}">
                <a16:creationId xmlns:a16="http://schemas.microsoft.com/office/drawing/2014/main" id="{2931D15C-F8F8-AEDC-2693-6E14513A83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14" r="27630" b="-1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491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ainting of two people at a table&#10;&#10;Description automatically generated">
            <a:extLst>
              <a:ext uri="{FF2B5EF4-FFF2-40B4-BE49-F238E27FC236}">
                <a16:creationId xmlns:a16="http://schemas.microsoft.com/office/drawing/2014/main" id="{BBCA2066-5512-33B4-54FF-53A125FC3A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014" y="0"/>
            <a:ext cx="9193972" cy="6870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867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erson in a robe touching a foot&#10;&#10;Description automatically generated">
            <a:extLst>
              <a:ext uri="{FF2B5EF4-FFF2-40B4-BE49-F238E27FC236}">
                <a16:creationId xmlns:a16="http://schemas.microsoft.com/office/drawing/2014/main" id="{A8A95442-49B2-F6B1-F215-CAFBC5005E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331" b="3460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879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Freeform: Shape 58">
            <a:extLst>
              <a:ext uri="{FF2B5EF4-FFF2-40B4-BE49-F238E27FC236}">
                <a16:creationId xmlns:a16="http://schemas.microsoft.com/office/drawing/2014/main" id="{9B0F7D69-D93C-4C38-A23D-76E000D69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4" name="Freeform: Shape 60">
            <a:extLst>
              <a:ext uri="{FF2B5EF4-FFF2-40B4-BE49-F238E27FC236}">
                <a16:creationId xmlns:a16="http://schemas.microsoft.com/office/drawing/2014/main" id="{8CD419D4-EA9D-42D9-BF62-B07F0B7B6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85" name="Freeform: Shape 62">
            <a:extLst>
              <a:ext uri="{FF2B5EF4-FFF2-40B4-BE49-F238E27FC236}">
                <a16:creationId xmlns:a16="http://schemas.microsoft.com/office/drawing/2014/main" id="{1C6FEC9B-9608-4181-A9E5-A1B80E720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86" name="Freeform: Shape 64">
            <a:extLst>
              <a:ext uri="{FF2B5EF4-FFF2-40B4-BE49-F238E27FC236}">
                <a16:creationId xmlns:a16="http://schemas.microsoft.com/office/drawing/2014/main" id="{AB1564ED-F26F-451D-97D6-A6EC3E83FD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87" name="Freeform: Shape 66">
            <a:extLst>
              <a:ext uri="{FF2B5EF4-FFF2-40B4-BE49-F238E27FC236}">
                <a16:creationId xmlns:a16="http://schemas.microsoft.com/office/drawing/2014/main" id="{0CA184B6-3482-4F43-87F0-BC765DCFD8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8" name="Freeform: Shape 68">
            <a:extLst>
              <a:ext uri="{FF2B5EF4-FFF2-40B4-BE49-F238E27FC236}">
                <a16:creationId xmlns:a16="http://schemas.microsoft.com/office/drawing/2014/main" id="{6C869923-8380-4244-9548-802C330638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89" name="Freeform: Shape 70">
            <a:extLst>
              <a:ext uri="{FF2B5EF4-FFF2-40B4-BE49-F238E27FC236}">
                <a16:creationId xmlns:a16="http://schemas.microsoft.com/office/drawing/2014/main" id="{C06255F2-BC67-4DDE-B34E-AC4BA21838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90" name="Freeform: Shape 72">
            <a:extLst>
              <a:ext uri="{FF2B5EF4-FFF2-40B4-BE49-F238E27FC236}">
                <a16:creationId xmlns:a16="http://schemas.microsoft.com/office/drawing/2014/main" id="{55169443-FCCD-4C0A-8C69-18CD3FA09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91" name="Rectangle 90">
            <a:extLst>
              <a:ext uri="{FF2B5EF4-FFF2-40B4-BE49-F238E27FC236}">
                <a16:creationId xmlns:a16="http://schemas.microsoft.com/office/drawing/2014/main" id="{E217F32C-75AA-4B97-ADFB-5E2C3C7ECB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ainting of a person and person&#10;&#10;Description automatically generated">
            <a:extLst>
              <a:ext uri="{FF2B5EF4-FFF2-40B4-BE49-F238E27FC236}">
                <a16:creationId xmlns:a16="http://schemas.microsoft.com/office/drawing/2014/main" id="{DB3C6887-C429-459D-A338-1AAA45A4CA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967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2" name="Rectangle 91">
            <a:extLst>
              <a:ext uri="{FF2B5EF4-FFF2-40B4-BE49-F238E27FC236}">
                <a16:creationId xmlns:a16="http://schemas.microsoft.com/office/drawing/2014/main" id="{4D76AAEA-AF3A-4616-9F99-E9AA131A51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23360" y="0"/>
            <a:ext cx="8168639" cy="6858000"/>
          </a:xfrm>
          <a:prstGeom prst="rect">
            <a:avLst/>
          </a:prstGeom>
          <a:gradFill>
            <a:gsLst>
              <a:gs pos="58000">
                <a:schemeClr val="tx1">
                  <a:alpha val="55000"/>
                </a:schemeClr>
              </a:gs>
              <a:gs pos="33000">
                <a:schemeClr val="tx1">
                  <a:alpha val="40000"/>
                </a:schemeClr>
              </a:gs>
              <a:gs pos="300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5E22AC-D1A6-1B74-A213-93B7A56EB40D}"/>
              </a:ext>
            </a:extLst>
          </p:cNvPr>
          <p:cNvSpPr txBox="1"/>
          <p:nvPr/>
        </p:nvSpPr>
        <p:spPr>
          <a:xfrm>
            <a:off x="6096000" y="0"/>
            <a:ext cx="5618431" cy="3285207"/>
          </a:xfrm>
          <a:prstGeom prst="rect">
            <a:avLst/>
          </a:prstGeom>
        </p:spPr>
        <p:txBody>
          <a:bodyPr vert="horz" lIns="109728" tIns="109728" rIns="109728" bIns="91440" rtlCol="0" anchor="b">
            <a:normAutofit lnSpcReduction="1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endParaRPr lang="en-US" sz="5400" b="1" spc="150" dirty="0">
              <a:solidFill>
                <a:schemeClr val="bg1"/>
              </a:solidFill>
              <a:effectLst/>
              <a:latin typeface="+mj-lt"/>
              <a:ea typeface="+mj-ea"/>
              <a:cs typeface="+mj-cs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spc="15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“</a:t>
            </a:r>
            <a:r>
              <a:rPr lang="en-US" sz="5400" b="1" spc="15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Zie</a:t>
            </a:r>
            <a:r>
              <a:rPr lang="en-US" sz="5400" b="1" spc="15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je </a:t>
            </a:r>
            <a:r>
              <a:rPr lang="en-US" sz="5400" b="1" spc="15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deze</a:t>
            </a:r>
            <a:r>
              <a:rPr lang="en-US" sz="5400" b="1" spc="15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vrouw?</a:t>
            </a:r>
            <a:endParaRPr lang="en-US" sz="5400" b="1" spc="15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endParaRPr lang="en-US" sz="5400" b="1" spc="15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04846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3" name="Rectangle 62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BC0385E9-02B2-4941-889A-EAD43F5BB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36139" y="0"/>
            <a:ext cx="5455860" cy="6858000"/>
          </a:xfrm>
          <a:custGeom>
            <a:avLst/>
            <a:gdLst>
              <a:gd name="connsiteX0" fmla="*/ 3832837 w 5455860"/>
              <a:gd name="connsiteY0" fmla="*/ 0 h 6858000"/>
              <a:gd name="connsiteX1" fmla="*/ 2739604 w 5455860"/>
              <a:gd name="connsiteY1" fmla="*/ 0 h 6858000"/>
              <a:gd name="connsiteX2" fmla="*/ 1959438 w 5455860"/>
              <a:gd name="connsiteY2" fmla="*/ 0 h 6858000"/>
              <a:gd name="connsiteX3" fmla="*/ 1895061 w 5455860"/>
              <a:gd name="connsiteY3" fmla="*/ 0 h 6858000"/>
              <a:gd name="connsiteX4" fmla="*/ 249909 w 5455860"/>
              <a:gd name="connsiteY4" fmla="*/ 0 h 6858000"/>
              <a:gd name="connsiteX5" fmla="*/ 0 w 5455860"/>
              <a:gd name="connsiteY5" fmla="*/ 0 h 6858000"/>
              <a:gd name="connsiteX6" fmla="*/ 0 w 5455860"/>
              <a:gd name="connsiteY6" fmla="*/ 6858000 h 6858000"/>
              <a:gd name="connsiteX7" fmla="*/ 249909 w 5455860"/>
              <a:gd name="connsiteY7" fmla="*/ 6858000 h 6858000"/>
              <a:gd name="connsiteX8" fmla="*/ 1895061 w 5455860"/>
              <a:gd name="connsiteY8" fmla="*/ 6858000 h 6858000"/>
              <a:gd name="connsiteX9" fmla="*/ 1959438 w 5455860"/>
              <a:gd name="connsiteY9" fmla="*/ 6858000 h 6858000"/>
              <a:gd name="connsiteX10" fmla="*/ 2739604 w 5455860"/>
              <a:gd name="connsiteY10" fmla="*/ 6858000 h 6858000"/>
              <a:gd name="connsiteX11" fmla="*/ 2953106 w 5455860"/>
              <a:gd name="connsiteY11" fmla="*/ 6858000 h 6858000"/>
              <a:gd name="connsiteX12" fmla="*/ 3064862 w 5455860"/>
              <a:gd name="connsiteY12" fmla="*/ 6780599 h 6858000"/>
              <a:gd name="connsiteX13" fmla="*/ 3581510 w 5455860"/>
              <a:gd name="connsiteY13" fmla="*/ 6374814 h 6858000"/>
              <a:gd name="connsiteX14" fmla="*/ 5455860 w 5455860"/>
              <a:gd name="connsiteY14" fmla="*/ 3621656 h 6858000"/>
              <a:gd name="connsiteX15" fmla="*/ 3854961 w 5455860"/>
              <a:gd name="connsiteY15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55860" h="6858000">
                <a:moveTo>
                  <a:pt x="3832837" y="0"/>
                </a:moveTo>
                <a:lnTo>
                  <a:pt x="2739604" y="0"/>
                </a:lnTo>
                <a:lnTo>
                  <a:pt x="1959438" y="0"/>
                </a:lnTo>
                <a:lnTo>
                  <a:pt x="1895061" y="0"/>
                </a:lnTo>
                <a:lnTo>
                  <a:pt x="249909" y="0"/>
                </a:lnTo>
                <a:lnTo>
                  <a:pt x="0" y="0"/>
                </a:lnTo>
                <a:lnTo>
                  <a:pt x="0" y="6858000"/>
                </a:lnTo>
                <a:lnTo>
                  <a:pt x="249909" y="6858000"/>
                </a:lnTo>
                <a:lnTo>
                  <a:pt x="1895061" y="6858000"/>
                </a:lnTo>
                <a:lnTo>
                  <a:pt x="1959438" y="6858000"/>
                </a:lnTo>
                <a:lnTo>
                  <a:pt x="2739604" y="6858000"/>
                </a:lnTo>
                <a:lnTo>
                  <a:pt x="2953106" y="6858000"/>
                </a:lnTo>
                <a:lnTo>
                  <a:pt x="3064862" y="6780599"/>
                </a:lnTo>
                <a:cubicBezTo>
                  <a:pt x="3238680" y="6653108"/>
                  <a:pt x="3409307" y="6515397"/>
                  <a:pt x="3581510" y="6374814"/>
                </a:cubicBezTo>
                <a:cubicBezTo>
                  <a:pt x="4527135" y="5602839"/>
                  <a:pt x="5455860" y="4969131"/>
                  <a:pt x="5455860" y="3621656"/>
                </a:cubicBezTo>
                <a:cubicBezTo>
                  <a:pt x="5455860" y="2093192"/>
                  <a:pt x="4882124" y="754641"/>
                  <a:pt x="3854961" y="14997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255864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55C54A75-E44A-4147-B9D0-FF46CFD31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69160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10" name="Picture 9" descr="A painting of a person and person&#10;&#10;Description automatically generated">
            <a:extLst>
              <a:ext uri="{FF2B5EF4-FFF2-40B4-BE49-F238E27FC236}">
                <a16:creationId xmlns:a16="http://schemas.microsoft.com/office/drawing/2014/main" id="{E2F47059-C777-554A-0A48-44D32F603E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199" y="1196283"/>
            <a:ext cx="4788670" cy="446543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CAE1EF0-BFDB-CD4C-F841-05D2C399D086}"/>
              </a:ext>
            </a:extLst>
          </p:cNvPr>
          <p:cNvSpPr txBox="1"/>
          <p:nvPr/>
        </p:nvSpPr>
        <p:spPr>
          <a:xfrm>
            <a:off x="7418044" y="2104451"/>
            <a:ext cx="4023361" cy="2385392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71" name="TextBox 2">
            <a:extLst>
              <a:ext uri="{FF2B5EF4-FFF2-40B4-BE49-F238E27FC236}">
                <a16:creationId xmlns:a16="http://schemas.microsoft.com/office/drawing/2014/main" id="{C6D4134F-C696-E09B-AB04-C9E067D2D9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7326835"/>
              </p:ext>
            </p:extLst>
          </p:nvPr>
        </p:nvGraphicFramePr>
        <p:xfrm>
          <a:off x="5722841" y="1298846"/>
          <a:ext cx="6103081" cy="341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94392567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RegularSeedRightStep">
      <a:dk1>
        <a:srgbClr val="000000"/>
      </a:dk1>
      <a:lt1>
        <a:srgbClr val="FFFFFF"/>
      </a:lt1>
      <a:dk2>
        <a:srgbClr val="1C2B31"/>
      </a:dk2>
      <a:lt2>
        <a:srgbClr val="F3F0F3"/>
      </a:lt2>
      <a:accent1>
        <a:srgbClr val="21BA23"/>
      </a:accent1>
      <a:accent2>
        <a:srgbClr val="14B85A"/>
      </a:accent2>
      <a:accent3>
        <a:srgbClr val="20B59D"/>
      </a:accent3>
      <a:accent4>
        <a:srgbClr val="17A4D5"/>
      </a:accent4>
      <a:accent5>
        <a:srgbClr val="2966E7"/>
      </a:accent5>
      <a:accent6>
        <a:srgbClr val="4A3BDB"/>
      </a:accent6>
      <a:hlink>
        <a:srgbClr val="BF3FBD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526</Words>
  <Application>Microsoft Office PowerPoint</Application>
  <PresentationFormat>Breedbeeld</PresentationFormat>
  <Paragraphs>14</Paragraphs>
  <Slides>10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Meiryo</vt:lpstr>
      <vt:lpstr>Aptos</vt:lpstr>
      <vt:lpstr>Calibri</vt:lpstr>
      <vt:lpstr>Corbel</vt:lpstr>
      <vt:lpstr>SketchLinesVTI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Gratitude</dc:title>
  <dc:creator>Dr. Rahman Yakubu</dc:creator>
  <cp:lastModifiedBy>Gemeente Morgenstond</cp:lastModifiedBy>
  <cp:revision>6</cp:revision>
  <dcterms:created xsi:type="dcterms:W3CDTF">2024-04-06T12:21:27Z</dcterms:created>
  <dcterms:modified xsi:type="dcterms:W3CDTF">2024-04-07T08:37:09Z</dcterms:modified>
</cp:coreProperties>
</file>