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3" r:id="rId3"/>
    <p:sldId id="274" r:id="rId4"/>
    <p:sldId id="276" r:id="rId5"/>
    <p:sldId id="275" r:id="rId6"/>
    <p:sldId id="277" r:id="rId7"/>
    <p:sldId id="278" r:id="rId8"/>
    <p:sldId id="279" r:id="rId9"/>
    <p:sldId id="266" r:id="rId10"/>
    <p:sldId id="267" r:id="rId11"/>
    <p:sldId id="268" r:id="rId12"/>
    <p:sldId id="269" r:id="rId13"/>
    <p:sldId id="280" r:id="rId14"/>
    <p:sldId id="27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D8698-9BB4-39F1-897E-AFFC91CE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28C81E-92D4-4701-2AE3-6B4BE3C9A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601C62-318B-11D1-480D-FFDF48A7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A3935B-9EDA-1134-A07E-975B490A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E8A399-7EA2-B03E-0EDF-D5723942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358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A4D9A0-8327-7BB1-3449-6095A07E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12951C-4BCF-CBD9-767B-8AF28AD07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9EB522-D895-D095-3390-B3DF674D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468371-12A4-6C4F-F0C9-7993B28D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A72E41-CD59-F738-3CEB-292AC6A5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22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723850-EC72-475D-641D-A87F99E31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F6D6933-462D-B08D-E6C3-AEA05D026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67B0BC-1313-01F6-F5AA-CBCE44A8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7F4902-2634-FD64-11F2-7389F216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D721FA-4C4D-09A8-02CF-EB12DF7F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5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4AEFCA-FA31-A3B2-7CB9-6C350B084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04775F-A669-8C61-821A-FF4919ABC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43DEB0-7EC7-A522-30A1-CF5942D5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DB0EC2-C262-BCA8-7F08-DFBEF4FC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DBD241-5E06-04EE-8B36-A744793D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68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14CDB-8885-B71B-6B0F-51B25D21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927C73-EBE3-B155-7245-75532FD33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8AC005-F61F-3BF1-5311-07B4EE01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480B8F-1A7F-68E7-7175-69F70220F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569340-F981-E98F-B5FF-F38836D9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40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FDDB5B-CF51-FF78-3DBE-D934BCCC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1727E8-78A4-3E41-C5C8-A58A39E95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EC5082-9CD3-AAFD-084B-B8F409A21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9CD6F8-9D8F-4037-F7A3-57B588F9A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D0C502-C767-811D-B2ED-00E54E62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96F25F-156D-797F-26E5-F28F9B81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70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26A3A9-C02C-5409-6CC3-B60F6DBFD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79153D-AB04-5440-FF22-DE5C94A2E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B229C5B-C24D-6110-962D-77C7E9B57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18EC342-710A-21C0-8181-600DA72B5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832AD1A-DDC4-26C6-22D3-EDD85816B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F364C99-DF64-A789-7400-15BF3D3F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2DBFF3D-55CB-F130-F0B0-E5704531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E9BB396-DA44-A1AE-F69A-974FC0F8E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CC311-2EDB-3168-C2AF-0C9CFB5F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73E2DE6-B647-1A29-F64A-6B630405A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CBCE9A-8CC1-FF86-4B93-2245D1A41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A0BEC-04D6-D4F6-5071-79BCEF6F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74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6FC066B-A09A-1203-568B-207BDEB3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9B19E5A-228D-6E90-2064-94F089E0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75AA16-5BB3-8A4A-6B91-E5FCFD8F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00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9A207-819A-BE54-55F0-56A164A2C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6FD4FB-9FF1-67FC-BF81-350B0B3A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1FAF70-8AA8-47EA-84E5-11F4CBE08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6FBC8D-3444-95ED-3802-3FC89A3F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DD5D22-F448-BFC0-4B88-FF5B8F65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88F58E-6709-563C-2A5C-A3424E1A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85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386295-B939-3554-A2FE-D9201B17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18B8F26-A92D-7989-683E-79D7909150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913051-FEC0-5CE7-5CD2-38BFF8AA0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198013-4C99-FB7B-59FD-240EB37D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100E3C-7ACC-0D77-3878-437EF8EB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2A57DE-F59E-9A51-D0D9-2F36DA59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86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E105A24-F425-31E1-4B79-50F19E814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6C6005-C6E5-0923-045A-A2C0AB8C3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21E3F0-DCE5-57C3-EA42-864BF80C2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0839D-CF78-4C7A-9B3A-5C4D9669A8DD}" type="datetimeFigureOut">
              <a:rPr lang="nl-NL" smtClean="0"/>
              <a:t>5-11-2023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CBA1E9-0563-6C8F-C390-5ED8FF8F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696D70-5B11-AFB9-1739-41074707B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6574-1338-4F2B-A1C5-5C6AF1B89A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72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bWNMaHly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5C01C8D-2332-E63F-1A04-A7756023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768" y="-952500"/>
            <a:ext cx="13353093" cy="891628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EE93B8-8AA1-A695-8E4A-263066686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9600" dirty="0"/>
              <a:t>2 Timotheüs 2 </a:t>
            </a:r>
          </a:p>
          <a:p>
            <a:pPr marL="0" indent="0" algn="ctr">
              <a:buNone/>
            </a:pPr>
            <a:r>
              <a:rPr lang="nl-NL" sz="9600" dirty="0"/>
              <a:t>vers 1 t/m 15</a:t>
            </a:r>
          </a:p>
        </p:txBody>
      </p:sp>
    </p:spTree>
    <p:extLst>
      <p:ext uri="{BB962C8B-B14F-4D97-AF65-F5344CB8AC3E}">
        <p14:creationId xmlns:p14="http://schemas.microsoft.com/office/powerpoint/2010/main" val="419272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EA4943D-75A6-4BBB-B109-9AFCC26E4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4580" y="1"/>
            <a:ext cx="15182541" cy="100589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02525D-D023-46FC-899C-22C1E9A3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9600" b="1" dirty="0"/>
              <a:t>REGELRECHT</a:t>
            </a:r>
          </a:p>
        </p:txBody>
      </p:sp>
    </p:spTree>
    <p:extLst>
      <p:ext uri="{BB962C8B-B14F-4D97-AF65-F5344CB8AC3E}">
        <p14:creationId xmlns:p14="http://schemas.microsoft.com/office/powerpoint/2010/main" val="225664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C9EE0D06-E8CA-93BD-A471-C0C8D4496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869" y="-161925"/>
            <a:ext cx="12930944" cy="863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FC6FA8-11E4-4F65-A1C5-776D3979C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7624C50-75E3-4213-B9E0-13136A83B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34" y="-764853"/>
            <a:ext cx="10052974" cy="7769225"/>
          </a:xfrm>
        </p:spPr>
      </p:pic>
    </p:spTree>
    <p:extLst>
      <p:ext uri="{BB962C8B-B14F-4D97-AF65-F5344CB8AC3E}">
        <p14:creationId xmlns:p14="http://schemas.microsoft.com/office/powerpoint/2010/main" val="328508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8F0CDFD-7DE8-E12F-E03E-2D94E1F64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0" y="-872707"/>
            <a:ext cx="12820649" cy="8565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02525D-D023-46FC-899C-22C1E9A3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9600" b="1" dirty="0"/>
              <a:t>WAARHEID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FC6F26E-1BAC-40B2-96BF-A1F576E20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1836" y="1543574"/>
            <a:ext cx="4960435" cy="49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3633D-9256-824D-ED81-F5441B73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C3135CA-283D-AFEB-5F9C-C5B3DA079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3455"/>
            <a:ext cx="13204371" cy="98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1B65C-415F-44AD-7649-C20DDF74B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DDDF5F2-CD20-34CE-83BD-EFE5E5658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8869" y="-161925"/>
            <a:ext cx="12930944" cy="86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8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5C01C8D-2332-E63F-1A04-A7756023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768" y="-952500"/>
            <a:ext cx="13353093" cy="891628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3B19FD-8655-23AD-ABDF-06F8E402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https://www.youtube.com/watch?v=gwbWNMaHlyU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2EE93B8-8AA1-A695-8E4A-263066686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r>
              <a:rPr lang="nl-NL" sz="3600" dirty="0"/>
              <a:t>We kijken naar dit filmpje tot 7min.30</a:t>
            </a:r>
          </a:p>
          <a:p>
            <a:pPr marL="0" indent="0" algn="ctr">
              <a:buNone/>
            </a:pPr>
            <a:endParaRPr lang="nl-NL" sz="3600" dirty="0"/>
          </a:p>
          <a:p>
            <a:pPr marL="0" indent="0" algn="ctr">
              <a:buNone/>
            </a:pP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90142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81DAE-B536-ABAE-5DA9-A4B16866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C747127-FDDC-E379-1905-172D2D084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2354" y="0"/>
            <a:ext cx="14036725" cy="7895658"/>
          </a:xfrm>
        </p:spPr>
      </p:pic>
    </p:spTree>
    <p:extLst>
      <p:ext uri="{BB962C8B-B14F-4D97-AF65-F5344CB8AC3E}">
        <p14:creationId xmlns:p14="http://schemas.microsoft.com/office/powerpoint/2010/main" val="859727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C8A92-2DDF-8EF7-4B04-3B6895D5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F28C6C-0DDE-DDF5-41C2-2076FAE9B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E8B424-96A5-C378-3E67-6DD3B726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9514" y="-729343"/>
            <a:ext cx="15133561" cy="851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5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CCDB6-9F60-2FD9-E00A-03111D90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9A2219A-5CE5-4D69-EBE7-84B0058A2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576" y="-214319"/>
            <a:ext cx="13491242" cy="7588824"/>
          </a:xfrm>
        </p:spPr>
      </p:pic>
    </p:spTree>
    <p:extLst>
      <p:ext uri="{BB962C8B-B14F-4D97-AF65-F5344CB8AC3E}">
        <p14:creationId xmlns:p14="http://schemas.microsoft.com/office/powerpoint/2010/main" val="2042470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D5E07-752E-A22D-4B86-D1EBF7A1E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47527E3-D3CC-1902-75E3-156FB0651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69344" y="-417456"/>
            <a:ext cx="15069659" cy="8476683"/>
          </a:xfrm>
        </p:spPr>
      </p:pic>
    </p:spTree>
    <p:extLst>
      <p:ext uri="{BB962C8B-B14F-4D97-AF65-F5344CB8AC3E}">
        <p14:creationId xmlns:p14="http://schemas.microsoft.com/office/powerpoint/2010/main" val="299153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94689-A5DD-89C5-AA17-E64BD931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0CAF0E-4557-C052-5C74-23991A27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2676" y="-1438208"/>
            <a:ext cx="13988144" cy="7868330"/>
          </a:xfrm>
        </p:spPr>
      </p:pic>
    </p:spTree>
    <p:extLst>
      <p:ext uri="{BB962C8B-B14F-4D97-AF65-F5344CB8AC3E}">
        <p14:creationId xmlns:p14="http://schemas.microsoft.com/office/powerpoint/2010/main" val="360528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F81DAE-B536-ABAE-5DA9-A4B16866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C747127-FDDC-E379-1905-172D2D084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2354" y="0"/>
            <a:ext cx="14036725" cy="7895658"/>
          </a:xfrm>
        </p:spPr>
      </p:pic>
    </p:spTree>
    <p:extLst>
      <p:ext uri="{BB962C8B-B14F-4D97-AF65-F5344CB8AC3E}">
        <p14:creationId xmlns:p14="http://schemas.microsoft.com/office/powerpoint/2010/main" val="2854397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F9C93AA-362A-406F-ACA7-69E118B84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176"/>
            <a:ext cx="12196521" cy="92693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002525D-D023-46FC-899C-22C1E9A3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nl-NL" sz="9600" b="1" dirty="0">
                <a:solidFill>
                  <a:schemeClr val="bg1"/>
                </a:solidFill>
              </a:rPr>
              <a:t>VERKONDIG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7A02FC-033A-436C-83A1-41775E03D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4075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167</TotalTime>
  <Words>34</Words>
  <Application>Microsoft Office PowerPoint</Application>
  <PresentationFormat>Breedbeeld</PresentationFormat>
  <Paragraphs>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PowerPoint-presentatie</vt:lpstr>
      <vt:lpstr>https://www.youtube.com/watch?v=gwbWNMaHlyU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VERKONDIG</vt:lpstr>
      <vt:lpstr>REGELRECHT</vt:lpstr>
      <vt:lpstr>PowerPoint-presentatie</vt:lpstr>
      <vt:lpstr>WAARHEID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Zoutewelle, Hans</dc:creator>
  <cp:lastModifiedBy>Bart Miedema</cp:lastModifiedBy>
  <cp:revision>6</cp:revision>
  <dcterms:created xsi:type="dcterms:W3CDTF">2023-11-03T05:05:39Z</dcterms:created>
  <dcterms:modified xsi:type="dcterms:W3CDTF">2023-11-05T12:07:56Z</dcterms:modified>
</cp:coreProperties>
</file>