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63" r:id="rId5"/>
    <p:sldId id="262" r:id="rId6"/>
    <p:sldId id="261" r:id="rId7"/>
    <p:sldId id="260" r:id="rId8"/>
    <p:sldId id="258" r:id="rId9"/>
    <p:sldId id="25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7FE72-3285-A73E-C43F-69FD01201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D28A32-E7CA-0F11-DB93-8BFDF1A57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F25C46-064B-1E5F-050D-E502CBF7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8BC965-E8E9-65ED-186E-33AE7FA6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E5653F-C1E6-9654-8989-1FB81BCF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74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14AD7-119F-0EF8-59C4-D03C8930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5652E3-8190-D9F6-38E6-B877345A4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6D3062-A0A1-AC5B-A125-49415082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BAA45D-C9FE-F72D-C657-C9DF381E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248BC-CBEC-BF50-9B9C-D7D5741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07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7218DD-8AE3-B75D-56EC-811D498FE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169C5C-E417-A149-4B17-20D01B008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5FA4DD-E517-3A3A-219A-83D2DDC1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D5421-8CF6-2E15-5DBB-BCFD0B07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7FC093-D235-991E-926C-265861DD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36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F6092-9BAC-7998-A5C7-229A56B5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463415-512B-8B8E-D5FB-CC0F4C5F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3B1460-753E-4756-951A-2F57E216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DD6AFF-1929-11A4-4E1B-3EEDB5E6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EFFD6F-8D1A-75F3-9897-245FD0F4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7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D5F2-C7F8-8D0F-74C6-D79AB026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BE5AD5-5235-526E-C485-EE4F34483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01596A-278D-DC3D-9053-336FE77F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4DEFC8-3654-ADAC-F216-491A12D0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4D919-8258-0ECB-2726-2E2F233B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32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58EFC-0F70-FDB4-3D29-2BE090D7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13764-106C-0A18-D6CC-171FA437E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5D51C8-F14E-9AAC-406B-EC96AC1CF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A45B80-2B11-2C63-841D-3AC52A73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3B2F23-9598-5236-D94E-3527D668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0EE0A7-7FE0-4CA8-66E0-14D45C24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03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3E289-4D5D-CB67-7B48-7569C5B8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5E636A-4C23-1BB5-4340-D99B4D789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6E5217-3280-4881-9827-527BEE53A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4B4D80-458E-361C-5996-B600C4776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429720-2318-9040-180F-A41823F8D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2B1A0F-26DC-5A18-BE32-03774D53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5509F5-CA13-020F-6FC8-D3E46F43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3F13B46-3C12-5282-3C73-37452559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53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C2587-A3E6-0161-6C94-03AC421C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18822E-4450-BC74-440A-C8749CF8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B630E7-30FB-6490-3C50-88F8FE7C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EC617F-5498-B339-32F6-A025650B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41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C278BA5-B54C-D416-3D40-56519034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A03A14-742D-2C69-DE61-B5F0D0FE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EBF5ED-4506-361B-6823-E59B548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10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BA559-EA3E-2610-AF15-81BE569D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DC1DB6-11CC-10D9-38A4-CA09E016C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612FB5-927D-84AA-F697-25177DD78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0357BD-EDFB-FA75-F4FF-B26D09C8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C3CB7C-2E0A-B910-BB05-7FE8886D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551112-FB1B-F07A-C54D-6B551EBB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8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A01FF-F8A6-73A4-7ECF-40BE1284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0201F9-0E6E-642D-4935-3DE273792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487B63-F104-18CD-2287-E227B40AA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A625DD-90D1-8EEB-B116-84E144ED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5A350-89FC-3AEC-821F-D74B130B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9D56EB-A07F-5FB7-B7A9-491C3DB7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85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B533CF-C4DC-3453-4A3C-F8F3F5DA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931D05-536A-F521-AE15-F7B948D88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C2D7EE-029D-E079-96B6-4BD9BCCEE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FF21-5D6D-4CAB-89AF-8ADB7F157460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0DBEE-1CF0-77B6-1FE0-3616A6BE4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82A3B8-D6A5-90C2-2F92-ABB9D2C01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B014-4251-44A7-A0B6-4CB8C1CA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3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3F1EB8-9CFB-0D0E-93B7-23FF51EA0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9" r="1" b="1311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3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D3D7FDCC-6559-3CE6-6774-392FAB7AA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2"/>
          <a:stretch/>
        </p:blipFill>
        <p:spPr>
          <a:xfrm>
            <a:off x="83060" y="83975"/>
            <a:ext cx="7370057" cy="7044613"/>
          </a:xfrm>
          <a:prstGeom prst="rect">
            <a:avLst/>
          </a:prstGeom>
        </p:spPr>
      </p:pic>
      <p:pic>
        <p:nvPicPr>
          <p:cNvPr id="7" name="Afbeelding 6" descr="Afbeelding met buitenshuis, boom, water, plant&#10;&#10;Automatisch gegenereerde beschrijving">
            <a:extLst>
              <a:ext uri="{FF2B5EF4-FFF2-40B4-BE49-F238E27FC236}">
                <a16:creationId xmlns:a16="http://schemas.microsoft.com/office/drawing/2014/main" id="{08DDE2A3-4C6D-0C20-5B03-30F8ECDDB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5" name="Afbeelding 4" descr="Afbeelding met buitenshuis, landschap, natuur, berg&#10;&#10;Automatisch gegenereerde beschrijving">
            <a:extLst>
              <a:ext uri="{FF2B5EF4-FFF2-40B4-BE49-F238E27FC236}">
                <a16:creationId xmlns:a16="http://schemas.microsoft.com/office/drawing/2014/main" id="{4F1906C5-2E99-B300-124A-658715FC2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kaart, Lettertype, schermopname&#10;&#10;Automatisch gegenereerde beschrijving">
            <a:extLst>
              <a:ext uri="{FF2B5EF4-FFF2-40B4-BE49-F238E27FC236}">
                <a16:creationId xmlns:a16="http://schemas.microsoft.com/office/drawing/2014/main" id="{BEA5CB3F-B1A4-480B-F87C-3171F9790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30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ED1DD4-136C-929D-A3E3-4CB48C79E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A900DD-63B4-0350-8491-7F537B12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14" y="402997"/>
            <a:ext cx="7443923" cy="56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6298AF-8400-A99C-1E60-EB235C985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30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A33E96-D298-C4F8-6969-5C4BD268C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23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26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873D41-DE63-C21D-E278-BA6F85B7D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234"/>
          <a:stretch/>
        </p:blipFill>
        <p:spPr>
          <a:xfrm>
            <a:off x="180279" y="107702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989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38F24E-FCDE-9EFC-C06D-CB0CBCF6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30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4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Miedema</dc:creator>
  <cp:lastModifiedBy>Bart Miedema</cp:lastModifiedBy>
  <cp:revision>2</cp:revision>
  <dcterms:created xsi:type="dcterms:W3CDTF">2023-10-15T10:38:38Z</dcterms:created>
  <dcterms:modified xsi:type="dcterms:W3CDTF">2023-10-15T10:51:50Z</dcterms:modified>
</cp:coreProperties>
</file>