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5" r:id="rId2"/>
    <p:sldId id="284" r:id="rId3"/>
    <p:sldId id="289" r:id="rId4"/>
    <p:sldId id="290" r:id="rId5"/>
    <p:sldId id="291" r:id="rId6"/>
    <p:sldId id="292" r:id="rId7"/>
    <p:sldId id="293" r:id="rId8"/>
    <p:sldId id="294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36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0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3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1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32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8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2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2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8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9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01711" y="1468192"/>
            <a:ext cx="10495904" cy="46621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nl-NL" sz="13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Gehoorzaamheid</a:t>
            </a:r>
          </a:p>
          <a:p>
            <a:pPr algn="ctr">
              <a:lnSpc>
                <a:spcPct val="120000"/>
              </a:lnSpc>
            </a:pPr>
            <a:r>
              <a:rPr lang="nl-NL" sz="13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als </a:t>
            </a:r>
          </a:p>
          <a:p>
            <a:pPr algn="ctr">
              <a:lnSpc>
                <a:spcPct val="120000"/>
              </a:lnSpc>
            </a:pPr>
            <a:r>
              <a:rPr lang="nl-NL" sz="13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liefdestaal</a:t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nl-NL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nl-N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4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19558" y="206063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EB3B6E-5D18-19EC-4791-C508E9D0D379}"/>
              </a:ext>
            </a:extLst>
          </p:cNvPr>
          <p:cNvSpPr txBox="1"/>
          <p:nvPr/>
        </p:nvSpPr>
        <p:spPr>
          <a:xfrm>
            <a:off x="938011" y="2659527"/>
            <a:ext cx="10315978" cy="1916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En nadat Johannes overgeleverd was, ging Jezus naar Galilea en predikte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Evangelie van het Koninkrijk van God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en Hij zei: De tijd is vervuld en het Koninkrijk van God is nabijgekomen;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bekeer u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geloof het Evangelie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FB81D6-BA1C-2DB3-CC2F-4EB1FC396F1B}"/>
              </a:ext>
            </a:extLst>
          </p:cNvPr>
          <p:cNvSpPr txBox="1">
            <a:spLocks/>
          </p:cNvSpPr>
          <p:nvPr/>
        </p:nvSpPr>
        <p:spPr>
          <a:xfrm>
            <a:off x="758085" y="1606698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Marcus 1:14-15</a:t>
            </a:r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3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19558" y="206063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EB3B6E-5D18-19EC-4791-C508E9D0D379}"/>
              </a:ext>
            </a:extLst>
          </p:cNvPr>
          <p:cNvSpPr txBox="1"/>
          <p:nvPr/>
        </p:nvSpPr>
        <p:spPr>
          <a:xfrm>
            <a:off x="938011" y="2659527"/>
            <a:ext cx="10315978" cy="1390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Jezus trok rond in heel Galilea, gaf onderwijs in hun synagogen en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predikte het Evangelie van het Koninkrijk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 genas 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 ziekte en elke kwaal onder het volk.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FB81D6-BA1C-2DB3-CC2F-4EB1FC396F1B}"/>
              </a:ext>
            </a:extLst>
          </p:cNvPr>
          <p:cNvSpPr txBox="1">
            <a:spLocks/>
          </p:cNvSpPr>
          <p:nvPr/>
        </p:nvSpPr>
        <p:spPr>
          <a:xfrm>
            <a:off x="758085" y="1606698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Mattheüs 4:23</a:t>
            </a:r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8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19558" y="206063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EB3B6E-5D18-19EC-4791-C508E9D0D379}"/>
              </a:ext>
            </a:extLst>
          </p:cNvPr>
          <p:cNvSpPr txBox="1"/>
          <p:nvPr/>
        </p:nvSpPr>
        <p:spPr>
          <a:xfrm>
            <a:off x="938011" y="2659527"/>
            <a:ext cx="10315978" cy="493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zegt in Hem te blijven, moet ook zelf zo wandelen als Hij gewandeld heeft.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FB81D6-BA1C-2DB3-CC2F-4EB1FC396F1B}"/>
              </a:ext>
            </a:extLst>
          </p:cNvPr>
          <p:cNvSpPr txBox="1">
            <a:spLocks/>
          </p:cNvSpPr>
          <p:nvPr/>
        </p:nvSpPr>
        <p:spPr>
          <a:xfrm>
            <a:off x="758085" y="1606698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1Johannes 2:6</a:t>
            </a:r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8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19558" y="206063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EB3B6E-5D18-19EC-4791-C508E9D0D379}"/>
              </a:ext>
            </a:extLst>
          </p:cNvPr>
          <p:cNvSpPr txBox="1"/>
          <p:nvPr/>
        </p:nvSpPr>
        <p:spPr>
          <a:xfrm>
            <a:off x="938011" y="2659527"/>
            <a:ext cx="10315978" cy="19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u hebt Mij uitverkoren,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maar Ik heb u uitverkoren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heb u ertoe bestemd 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(op)dat 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zou heengaan en vrucht dragen, en (dat) uw vrucht zou blijven, 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opdat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wat u ook maar van de Vader vraagt in Mijn Naam, Hij u dat geeft.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FB81D6-BA1C-2DB3-CC2F-4EB1FC396F1B}"/>
              </a:ext>
            </a:extLst>
          </p:cNvPr>
          <p:cNvSpPr txBox="1">
            <a:spLocks/>
          </p:cNvSpPr>
          <p:nvPr/>
        </p:nvSpPr>
        <p:spPr>
          <a:xfrm>
            <a:off x="758085" y="1606698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Johannes 15:16</a:t>
            </a:r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2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19558" y="206063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EB3B6E-5D18-19EC-4791-C508E9D0D379}"/>
              </a:ext>
            </a:extLst>
          </p:cNvPr>
          <p:cNvSpPr txBox="1"/>
          <p:nvPr/>
        </p:nvSpPr>
        <p:spPr>
          <a:xfrm>
            <a:off x="938011" y="2659527"/>
            <a:ext cx="10315978" cy="2891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Niemand heeft een grotere liefde dan deze, namelijk dat iemand zijn leven geeft voor zijn vrienden.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U bent Mijn vrienden,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u doet wat Ik u gebied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Ik noem u niet meer dienaren, want een dienaar weet niet wat zijn heer doet,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maar Ik heb u vrienden genoemd, omdat Ik u alles wat Ik van Mijn Vader gehoord heb, bekendgemaakt heb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FB81D6-BA1C-2DB3-CC2F-4EB1FC396F1B}"/>
              </a:ext>
            </a:extLst>
          </p:cNvPr>
          <p:cNvSpPr txBox="1">
            <a:spLocks/>
          </p:cNvSpPr>
          <p:nvPr/>
        </p:nvSpPr>
        <p:spPr>
          <a:xfrm>
            <a:off x="758085" y="1606698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Johannes 15:13-15</a:t>
            </a:r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19558" y="206063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EB3B6E-5D18-19EC-4791-C508E9D0D379}"/>
              </a:ext>
            </a:extLst>
          </p:cNvPr>
          <p:cNvSpPr txBox="1"/>
          <p:nvPr/>
        </p:nvSpPr>
        <p:spPr>
          <a:xfrm>
            <a:off x="1117937" y="2054220"/>
            <a:ext cx="10315978" cy="349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Maar wanneer de Trooster is gekomen, Die Ik u zenden zal van de Vader,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Geest van de waarheid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van de Vader uitgaat, zal Die over Mij getuigen.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u zult ook getuigen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want u bent van het begin af bij Mij.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endParaRPr lang="nl-NL" sz="22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3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Handelingen 5:32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 En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 zijn </a:t>
            </a:r>
            <a:r>
              <a:rPr lang="nl-NL" sz="2200" b="1" i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Zijn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getuigen 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deze dingen, en ook de Heilige Geest, Die God gegeven heeft </a:t>
            </a:r>
            <a:r>
              <a:rPr lang="nl-NL" sz="2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 hen die Hem gehoorzaam zijn</a:t>
            </a:r>
            <a:r>
              <a:rPr lang="nl-NL" sz="2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FB81D6-BA1C-2DB3-CC2F-4EB1FC396F1B}"/>
              </a:ext>
            </a:extLst>
          </p:cNvPr>
          <p:cNvSpPr txBox="1">
            <a:spLocks/>
          </p:cNvSpPr>
          <p:nvPr/>
        </p:nvSpPr>
        <p:spPr>
          <a:xfrm>
            <a:off x="758085" y="888643"/>
            <a:ext cx="10495904" cy="7856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Johannes 15:26-27</a:t>
            </a:r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637AB-2812-6796-5145-1179E29D98D7}"/>
              </a:ext>
            </a:extLst>
          </p:cNvPr>
          <p:cNvSpPr txBox="1">
            <a:spLocks/>
          </p:cNvSpPr>
          <p:nvPr/>
        </p:nvSpPr>
        <p:spPr>
          <a:xfrm>
            <a:off x="719558" y="206063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EB3B6E-5D18-19EC-4791-C508E9D0D379}"/>
              </a:ext>
            </a:extLst>
          </p:cNvPr>
          <p:cNvSpPr txBox="1"/>
          <p:nvPr/>
        </p:nvSpPr>
        <p:spPr>
          <a:xfrm>
            <a:off x="938011" y="2672406"/>
            <a:ext cx="10315978" cy="1544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‘Gods liefdestaal naar ons toe bestaat uit liefde en genade. </a:t>
            </a:r>
          </a:p>
          <a:p>
            <a:pPr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van ons richting Hem is gehoorzaamheid uit liefde.’</a:t>
            </a:r>
          </a:p>
          <a:p>
            <a:pPr algn="r">
              <a:lnSpc>
                <a:spcPts val="35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Watson</a:t>
            </a:r>
            <a:endParaRPr lang="nl-NL" sz="2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FB81D6-BA1C-2DB3-CC2F-4EB1FC396F1B}"/>
              </a:ext>
            </a:extLst>
          </p:cNvPr>
          <p:cNvSpPr txBox="1">
            <a:spLocks/>
          </p:cNvSpPr>
          <p:nvPr/>
        </p:nvSpPr>
        <p:spPr>
          <a:xfrm>
            <a:off x="758085" y="1606698"/>
            <a:ext cx="10495904" cy="682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Het Evangelie van het Koninkrijk</a:t>
            </a:r>
          </a:p>
        </p:txBody>
      </p:sp>
    </p:spTree>
    <p:extLst>
      <p:ext uri="{BB962C8B-B14F-4D97-AF65-F5344CB8AC3E}">
        <p14:creationId xmlns:p14="http://schemas.microsoft.com/office/powerpoint/2010/main" val="3886052384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5584</TotalTime>
  <Words>352</Words>
  <Application>Microsoft Office PowerPoint</Application>
  <PresentationFormat>Breedbeeld</PresentationFormat>
  <Paragraphs>28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Terugblik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Willemijn</dc:creator>
  <cp:lastModifiedBy>Kees de Vlieger</cp:lastModifiedBy>
  <cp:revision>34</cp:revision>
  <cp:lastPrinted>2023-03-18T08:40:03Z</cp:lastPrinted>
  <dcterms:created xsi:type="dcterms:W3CDTF">2023-01-27T11:35:20Z</dcterms:created>
  <dcterms:modified xsi:type="dcterms:W3CDTF">2023-07-29T14:26:46Z</dcterms:modified>
</cp:coreProperties>
</file>